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webp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Default Extension="avif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1076" r:id="rId2"/>
    <p:sldId id="1078" r:id="rId3"/>
    <p:sldId id="1079" r:id="rId4"/>
    <p:sldId id="1053" r:id="rId5"/>
    <p:sldId id="1056" r:id="rId6"/>
    <p:sldId id="1057" r:id="rId7"/>
    <p:sldId id="1059" r:id="rId8"/>
    <p:sldId id="965" r:id="rId9"/>
    <p:sldId id="1066" r:id="rId10"/>
    <p:sldId id="1082" r:id="rId11"/>
    <p:sldId id="1073" r:id="rId12"/>
  </p:sldIdLst>
  <p:sldSz cx="12192000" cy="6858000"/>
  <p:notesSz cx="6858000" cy="9144000"/>
  <p:embeddedFontLst>
    <p:embeddedFont>
      <p:font typeface="Oswald" panose="020B0604020202020204" charset="-52"/>
      <p:regular r:id="rId15"/>
      <p:bold r:id="rId16"/>
    </p:embeddedFont>
    <p:embeddedFont>
      <p:font typeface="Oswald Light" panose="020B0604020202020204" charset="-52"/>
      <p:regular r:id="rId17"/>
    </p:embeddedFont>
    <p:embeddedFont>
      <p:font typeface="Calibri" panose="020F0502020204030204" pitchFamily="34" charset="0"/>
      <p:regular r:id="rId18"/>
      <p:bold r:id="rId19"/>
      <p:italic r:id="rId20"/>
      <p:boldItalic r:id="rId21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3840" userDrawn="1">
          <p15:clr>
            <a:srgbClr val="A4A3A4"/>
          </p15:clr>
        </p15:guide>
        <p15:guide id="3" orient="horz" pos="2160">
          <p15:clr>
            <a:srgbClr val="A4A3A4"/>
          </p15:clr>
        </p15:guide>
        <p15:guide id="4" pos="869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77" autoAdjust="0"/>
    <p:restoredTop sz="94695" autoAdjust="0"/>
  </p:normalViewPr>
  <p:slideViewPr>
    <p:cSldViewPr snapToGrid="0">
      <p:cViewPr varScale="1">
        <p:scale>
          <a:sx n="81" d="100"/>
          <a:sy n="81" d="100"/>
        </p:scale>
        <p:origin x="782" y="58"/>
      </p:cViewPr>
      <p:guideLst>
        <p:guide pos="3840"/>
        <p:guide orient="horz" pos="2160"/>
        <p:guide pos="86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200" d="100"/>
        <a:sy n="200" d="100"/>
      </p:scale>
      <p:origin x="0" y="-28637"/>
    </p:cViewPr>
  </p:sorterViewPr>
  <p:notesViewPr>
    <p:cSldViewPr snapToGrid="0">
      <p:cViewPr varScale="1">
        <p:scale>
          <a:sx n="59" d="100"/>
          <a:sy n="59" d="100"/>
        </p:scale>
        <p:origin x="2160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font" Target="fonts/font4.fntdata"/><Relationship Id="rId3" Type="http://schemas.openxmlformats.org/officeDocument/2006/relationships/slide" Target="slides/slide2.xml"/><Relationship Id="rId21" Type="http://schemas.openxmlformats.org/officeDocument/2006/relationships/font" Target="fonts/font7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67884FD4-2731-43B1-B5F5-5A6FEADAD6D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6DA76E0F-6665-4EB9-8015-9D6D3142D4C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C20688-7344-4F47-AB68-1D7A3B4D7138}" type="datetimeFigureOut">
              <a:rPr lang="ru-RU" smtClean="0"/>
              <a:t>21.02.2024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289EEECC-6EC5-4916-8FEA-8D2BEFBBE9A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604AD1FE-98F3-4DC9-BC58-532D6E3AFBD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0F9D0CC-DC0D-42D6-9260-7CC98666CB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0276783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0BA4FD9-D78B-4876-9972-93EA0CCC1D59}" type="datetimeFigureOut">
              <a:rPr lang="ru-RU" smtClean="0"/>
              <a:t>21.02.2024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CA2D108-47F5-4EC9-9B7D-E61A2219B1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72704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A2D108-47F5-4EC9-9B7D-E61A2219B11C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76237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A2D108-47F5-4EC9-9B7D-E61A2219B11C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380739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A2D108-47F5-4EC9-9B7D-E61A2219B11C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298088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A2D108-47F5-4EC9-9B7D-E61A2219B11C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480558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Заменить комфортно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502A053-9E28-4D4C-B446-3C2814735BD1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85814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bg>
      <p:bgPr>
        <a:gradFill>
          <a:gsLst>
            <a:gs pos="0">
              <a:schemeClr val="accent3">
                <a:lumMod val="60000"/>
                <a:lumOff val="40000"/>
              </a:schemeClr>
            </a:gs>
            <a:gs pos="100000">
              <a:schemeClr val="accent3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94">
            <a:extLst>
              <a:ext uri="{FF2B5EF4-FFF2-40B4-BE49-F238E27FC236}">
                <a16:creationId xmlns:a16="http://schemas.microsoft.com/office/drawing/2014/main" id="{DD50784A-8247-4CFA-B5AE-62C819356E14}"/>
              </a:ext>
            </a:extLst>
          </p:cNvPr>
          <p:cNvSpPr/>
          <p:nvPr userDrawn="1"/>
        </p:nvSpPr>
        <p:spPr>
          <a:xfrm rot="5400000">
            <a:off x="7804306" y="-95855"/>
            <a:ext cx="4290312" cy="4482022"/>
          </a:xfrm>
          <a:custGeom>
            <a:avLst/>
            <a:gdLst>
              <a:gd name="connsiteX0" fmla="*/ 0 w 4290312"/>
              <a:gd name="connsiteY0" fmla="*/ 4445166 h 4482022"/>
              <a:gd name="connsiteX1" fmla="*/ 0 w 4290312"/>
              <a:gd name="connsiteY1" fmla="*/ 0 h 4482022"/>
              <a:gd name="connsiteX2" fmla="*/ 4221879 w 4290312"/>
              <a:gd name="connsiteY2" fmla="*/ 0 h 4482022"/>
              <a:gd name="connsiteX3" fmla="*/ 4246895 w 4290312"/>
              <a:gd name="connsiteY3" fmla="*/ 140082 h 4482022"/>
              <a:gd name="connsiteX4" fmla="*/ 4290312 w 4290312"/>
              <a:gd name="connsiteY4" fmla="*/ 713926 h 4482022"/>
              <a:gd name="connsiteX5" fmla="*/ 522216 w 4290312"/>
              <a:gd name="connsiteY5" fmla="*/ 4482022 h 4482022"/>
              <a:gd name="connsiteX6" fmla="*/ 136950 w 4290312"/>
              <a:gd name="connsiteY6" fmla="*/ 4462568 h 44820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290312" h="4482022">
                <a:moveTo>
                  <a:pt x="0" y="4445166"/>
                </a:moveTo>
                <a:lnTo>
                  <a:pt x="0" y="0"/>
                </a:lnTo>
                <a:lnTo>
                  <a:pt x="4221879" y="0"/>
                </a:lnTo>
                <a:lnTo>
                  <a:pt x="4246895" y="140082"/>
                </a:lnTo>
                <a:cubicBezTo>
                  <a:pt x="4275485" y="327190"/>
                  <a:pt x="4290312" y="518826"/>
                  <a:pt x="4290312" y="713926"/>
                </a:cubicBezTo>
                <a:cubicBezTo>
                  <a:pt x="4290312" y="2794988"/>
                  <a:pt x="2603278" y="4482022"/>
                  <a:pt x="522216" y="4482022"/>
                </a:cubicBezTo>
                <a:cubicBezTo>
                  <a:pt x="392150" y="4482022"/>
                  <a:pt x="263623" y="4475432"/>
                  <a:pt x="136950" y="4462568"/>
                </a:cubicBezTo>
                <a:close/>
              </a:path>
            </a:pathLst>
          </a:custGeom>
          <a:gradFill flip="none" rotWithShape="1">
            <a:gsLst>
              <a:gs pos="0">
                <a:schemeClr val="accent1">
                  <a:alpha val="30000"/>
                </a:schemeClr>
              </a:gs>
              <a:gs pos="83000">
                <a:schemeClr val="accent3">
                  <a:alpha val="73000"/>
                </a:schemeClr>
              </a:gs>
            </a:gsLst>
            <a:lin ang="13800000" scaled="0"/>
            <a:tileRect/>
          </a:gradFill>
          <a:ln w="12700" cap="flat" cmpd="sng" algn="ctr">
            <a:noFill/>
            <a:prstDash val="solid"/>
            <a:miter lim="800000"/>
          </a:ln>
          <a:effectLst>
            <a:glow>
              <a:srgbClr val="FFFFFF"/>
            </a:glow>
            <a:outerShdw blurRad="1270000" sx="102000" sy="102000" algn="ctr" rotWithShape="0">
              <a:srgbClr val="367CFF">
                <a:alpha val="13000"/>
              </a:srgbClr>
            </a:outerShdw>
            <a:softEdge rad="0"/>
          </a:effectLst>
        </p:spPr>
        <p:txBody>
          <a:bodyPr rtlCol="0" anchor="ctr"/>
          <a:lstStyle/>
          <a:p>
            <a:pPr algn="ctr"/>
            <a:endParaRPr lang="ru-RU" sz="450" kern="0" dirty="0">
              <a:solidFill>
                <a:srgbClr val="FFFFFF"/>
              </a:solidFill>
              <a:latin typeface="Oswald Light" pitchFamily="2" charset="-52"/>
            </a:endParaRPr>
          </a:p>
        </p:txBody>
      </p:sp>
      <p:sp>
        <p:nvSpPr>
          <p:cNvPr id="12" name="Полилиния 34">
            <a:extLst>
              <a:ext uri="{FF2B5EF4-FFF2-40B4-BE49-F238E27FC236}">
                <a16:creationId xmlns:a16="http://schemas.microsoft.com/office/drawing/2014/main" id="{E168CA1A-1B07-4388-8AF5-C69136B3CD21}"/>
              </a:ext>
            </a:extLst>
          </p:cNvPr>
          <p:cNvSpPr/>
          <p:nvPr userDrawn="1"/>
        </p:nvSpPr>
        <p:spPr>
          <a:xfrm flipH="1">
            <a:off x="-2" y="2162939"/>
            <a:ext cx="4614553" cy="4698421"/>
          </a:xfrm>
          <a:custGeom>
            <a:avLst/>
            <a:gdLst>
              <a:gd name="connsiteX0" fmla="*/ 6248719 w 6248719"/>
              <a:gd name="connsiteY0" fmla="*/ 0 h 6362288"/>
              <a:gd name="connsiteX1" fmla="*/ 6248719 w 6248719"/>
              <a:gd name="connsiteY1" fmla="*/ 6362288 h 6362288"/>
              <a:gd name="connsiteX2" fmla="*/ 0 w 6248719"/>
              <a:gd name="connsiteY2" fmla="*/ 6362288 h 6362288"/>
              <a:gd name="connsiteX3" fmla="*/ 6037680 w 6248719"/>
              <a:gd name="connsiteY3" fmla="*/ 5337 h 6362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248719" h="6362288">
                <a:moveTo>
                  <a:pt x="6248719" y="0"/>
                </a:moveTo>
                <a:lnTo>
                  <a:pt x="6248719" y="6362288"/>
                </a:lnTo>
                <a:lnTo>
                  <a:pt x="0" y="6362288"/>
                </a:lnTo>
                <a:cubicBezTo>
                  <a:pt x="0" y="2956723"/>
                  <a:pt x="2674482" y="175818"/>
                  <a:pt x="6037680" y="5337"/>
                </a:cubicBezTo>
                <a:close/>
              </a:path>
            </a:pathLst>
          </a:custGeom>
          <a:gradFill flip="none" rotWithShape="1">
            <a:gsLst>
              <a:gs pos="0">
                <a:schemeClr val="accent1">
                  <a:alpha val="42000"/>
                </a:schemeClr>
              </a:gs>
              <a:gs pos="83000">
                <a:schemeClr val="accent3"/>
              </a:gs>
            </a:gsLst>
            <a:lin ang="13800000" scaled="0"/>
            <a:tileRect/>
          </a:gradFill>
          <a:ln w="12700" cap="flat" cmpd="sng" algn="ctr">
            <a:noFill/>
            <a:prstDash val="solid"/>
            <a:miter lim="800000"/>
          </a:ln>
          <a:effectLst>
            <a:glow>
              <a:srgbClr val="FFFFFF"/>
            </a:glow>
            <a:outerShdw blurRad="1270000" sx="102000" sy="102000" algn="ctr" rotWithShape="0">
              <a:srgbClr val="367CFF">
                <a:alpha val="13000"/>
              </a:srgbClr>
            </a:outerShdw>
            <a:softEdge rad="0"/>
          </a:effectLst>
        </p:spPr>
        <p:txBody>
          <a:bodyPr rtlCol="0" anchor="ctr"/>
          <a:lstStyle/>
          <a:p>
            <a:pPr algn="ctr"/>
            <a:endParaRPr lang="ru-RU" sz="450" kern="0" dirty="0">
              <a:solidFill>
                <a:srgbClr val="FFFFFF"/>
              </a:solidFill>
              <a:latin typeface="Oswald Light" pitchFamily="2" charset="-52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9580D8C2-7AAF-4FA0-957A-2948D4330CC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75612" y="1103505"/>
            <a:ext cx="6771723" cy="718151"/>
          </a:xfrm>
          <a:prstGeom prst="rect">
            <a:avLst/>
          </a:prstGeom>
        </p:spPr>
      </p:pic>
      <p:sp>
        <p:nvSpPr>
          <p:cNvPr id="9" name="Рисунок 8">
            <a:extLst>
              <a:ext uri="{FF2B5EF4-FFF2-40B4-BE49-F238E27FC236}">
                <a16:creationId xmlns:a16="http://schemas.microsoft.com/office/drawing/2014/main" id="{AB06AE15-2EAA-4D77-AFC1-56323DCF10E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98267" y="1800225"/>
            <a:ext cx="6731183" cy="3954271"/>
          </a:xfrm>
          <a:prstGeom prst="roundRect">
            <a:avLst>
              <a:gd name="adj" fmla="val 287"/>
            </a:avLst>
          </a:prstGeo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07642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9">
            <a:extLst>
              <a:ext uri="{FF2B5EF4-FFF2-40B4-BE49-F238E27FC236}">
                <a16:creationId xmlns:a16="http://schemas.microsoft.com/office/drawing/2014/main" id="{6D9672F9-D3F0-49A0-A560-790BBA2016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9210" y="322669"/>
            <a:ext cx="10515600" cy="7017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13" name="Номер слайда 5">
            <a:extLst>
              <a:ext uri="{FF2B5EF4-FFF2-40B4-BE49-F238E27FC236}">
                <a16:creationId xmlns:a16="http://schemas.microsoft.com/office/drawing/2014/main" id="{C8463A09-EFBC-41F3-A46D-0A18C43E17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00797" y="6296213"/>
            <a:ext cx="2743200" cy="263149"/>
          </a:xfrm>
          <a:prstGeom prst="rect">
            <a:avLst/>
          </a:prstGeom>
        </p:spPr>
        <p:txBody>
          <a:bodyPr wrap="square">
            <a:spAutoFit/>
          </a:bodyPr>
          <a:lstStyle>
            <a:lvl1pPr algn="r">
              <a:defRPr lang="ru-RU" sz="1200" b="0" i="0" smtClean="0">
                <a:solidFill>
                  <a:schemeClr val="bg1">
                    <a:lumMod val="50000"/>
                  </a:schemeClr>
                </a:solidFill>
                <a:latin typeface="Oswald Light" pitchFamily="2" charset="-52"/>
                <a:ea typeface="VTB Group Cond Book" panose="020B0506050504020204" pitchFamily="34" charset="0"/>
                <a:cs typeface="+mj-cs"/>
              </a:defRPr>
            </a:lvl1pPr>
          </a:lstStyle>
          <a:p>
            <a:pPr>
              <a:lnSpc>
                <a:spcPct val="90000"/>
              </a:lnSpc>
              <a:spcBef>
                <a:spcPct val="0"/>
              </a:spcBef>
            </a:pPr>
            <a:fld id="{373AE3C4-C2A6-4DCD-9963-3D7F259FD580}" type="slidenum">
              <a:rPr lang="ru-RU" smtClean="0"/>
              <a:pPr>
                <a:lnSpc>
                  <a:spcPct val="90000"/>
                </a:lnSpc>
                <a:spcBef>
                  <a:spcPct val="0"/>
                </a:spcBef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2737793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279">
          <p15:clr>
            <a:srgbClr val="FBAE40"/>
          </p15:clr>
        </p15:guide>
        <p15:guide id="4" pos="7401">
          <p15:clr>
            <a:srgbClr val="FBAE40"/>
          </p15:clr>
        </p15:guide>
        <p15:guide id="5" orient="horz" pos="323">
          <p15:clr>
            <a:srgbClr val="FBAE40"/>
          </p15:clr>
        </p15:guide>
        <p15:guide id="6" orient="horz" pos="4065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вал 74">
            <a:extLst>
              <a:ext uri="{FF2B5EF4-FFF2-40B4-BE49-F238E27FC236}">
                <a16:creationId xmlns:a16="http://schemas.microsoft.com/office/drawing/2014/main" id="{C4DFF94C-E145-478A-8203-B269E81912C7}"/>
              </a:ext>
            </a:extLst>
          </p:cNvPr>
          <p:cNvSpPr/>
          <p:nvPr userDrawn="1"/>
        </p:nvSpPr>
        <p:spPr>
          <a:xfrm>
            <a:off x="-4624347" y="-1321300"/>
            <a:ext cx="10207543" cy="10207538"/>
          </a:xfrm>
          <a:prstGeom prst="ellipse">
            <a:avLst/>
          </a:prstGeom>
          <a:pattFill prst="pct75">
            <a:fgClr>
              <a:schemeClr val="accent2">
                <a:lumMod val="20000"/>
                <a:lumOff val="80000"/>
              </a:schemeClr>
            </a:fgClr>
            <a:bgClr>
              <a:schemeClr val="bg1"/>
            </a:bgClr>
          </a:pattFill>
          <a:ln w="12700" cap="flat" cmpd="sng" algn="ctr">
            <a:noFill/>
            <a:prstDash val="solid"/>
            <a:miter lim="800000"/>
          </a:ln>
          <a:effectLst>
            <a:glow>
              <a:schemeClr val="bg1"/>
            </a:glow>
            <a:outerShdw sx="1000" sy="1000" algn="ctr" rotWithShape="0">
              <a:srgbClr val="367CFF"/>
            </a:outerShdw>
            <a:softEdge rad="0"/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400"/>
            <a:endParaRPr lang="ru-RU" sz="450" b="1" kern="0" dirty="0" err="1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10" name="Заголовок 9">
            <a:extLst>
              <a:ext uri="{FF2B5EF4-FFF2-40B4-BE49-F238E27FC236}">
                <a16:creationId xmlns:a16="http://schemas.microsoft.com/office/drawing/2014/main" id="{6D9672F9-D3F0-49A0-A560-790BBA2016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9210" y="337155"/>
            <a:ext cx="10515600" cy="7017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13" name="Номер слайда 5">
            <a:extLst>
              <a:ext uri="{FF2B5EF4-FFF2-40B4-BE49-F238E27FC236}">
                <a16:creationId xmlns:a16="http://schemas.microsoft.com/office/drawing/2014/main" id="{C8463A09-EFBC-41F3-A46D-0A18C43E17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00797" y="6296213"/>
            <a:ext cx="2743200" cy="263149"/>
          </a:xfrm>
          <a:prstGeom prst="rect">
            <a:avLst/>
          </a:prstGeom>
        </p:spPr>
        <p:txBody>
          <a:bodyPr wrap="square">
            <a:spAutoFit/>
          </a:bodyPr>
          <a:lstStyle>
            <a:lvl1pPr algn="r">
              <a:defRPr lang="ru-RU" sz="1200" b="0" i="0" smtClean="0">
                <a:solidFill>
                  <a:schemeClr val="bg1">
                    <a:lumMod val="50000"/>
                  </a:schemeClr>
                </a:solidFill>
                <a:latin typeface="Oswald Light" pitchFamily="2" charset="-52"/>
                <a:ea typeface="VTB Group Cond Book" panose="020B0506050504020204" pitchFamily="34" charset="0"/>
                <a:cs typeface="+mj-cs"/>
              </a:defRPr>
            </a:lvl1pPr>
          </a:lstStyle>
          <a:p>
            <a:pPr>
              <a:lnSpc>
                <a:spcPct val="90000"/>
              </a:lnSpc>
              <a:spcBef>
                <a:spcPct val="0"/>
              </a:spcBef>
            </a:pPr>
            <a:fld id="{373AE3C4-C2A6-4DCD-9963-3D7F259FD580}" type="slidenum">
              <a:rPr lang="ru-RU" smtClean="0"/>
              <a:pPr>
                <a:lnSpc>
                  <a:spcPct val="90000"/>
                </a:lnSpc>
                <a:spcBef>
                  <a:spcPct val="0"/>
                </a:spcBef>
              </a:pPr>
              <a:t>‹#›</a:t>
            </a:fld>
            <a:endParaRPr lang="ru-RU" dirty="0"/>
          </a:p>
        </p:txBody>
      </p:sp>
      <p:pic>
        <p:nvPicPr>
          <p:cNvPr id="6" name="Picture 6">
            <a:extLst>
              <a:ext uri="{FF2B5EF4-FFF2-40B4-BE49-F238E27FC236}">
                <a16:creationId xmlns:a16="http://schemas.microsoft.com/office/drawing/2014/main" id="{9A2B306E-0650-4283-89A9-0E227DF5C62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622818" y="897712"/>
            <a:ext cx="9288999" cy="6170065"/>
          </a:xfrm>
          <a:prstGeom prst="rect">
            <a:avLst/>
          </a:prstGeom>
        </p:spPr>
      </p:pic>
      <p:sp>
        <p:nvSpPr>
          <p:cNvPr id="3" name="Рисунок 2">
            <a:extLst>
              <a:ext uri="{FF2B5EF4-FFF2-40B4-BE49-F238E27FC236}">
                <a16:creationId xmlns:a16="http://schemas.microsoft.com/office/drawing/2014/main" id="{B8E443D3-C989-420C-939B-BB36148DB93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7631" y="1966913"/>
            <a:ext cx="5941218" cy="3550443"/>
          </a:xfrm>
          <a:prstGeom prst="rect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085364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279">
          <p15:clr>
            <a:srgbClr val="FBAE40"/>
          </p15:clr>
        </p15:guide>
        <p15:guide id="4" pos="7401">
          <p15:clr>
            <a:srgbClr val="FBAE40"/>
          </p15:clr>
        </p15:guide>
        <p15:guide id="5" orient="horz" pos="323">
          <p15:clr>
            <a:srgbClr val="FBAE40"/>
          </p15:clr>
        </p15:guide>
        <p15:guide id="6" orient="horz" pos="4065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Рисунок 2">
            <a:extLst>
              <a:ext uri="{FF2B5EF4-FFF2-40B4-BE49-F238E27FC236}">
                <a16:creationId xmlns:a16="http://schemas.microsoft.com/office/drawing/2014/main" id="{4757B6DF-076E-361C-332D-A0EB864637F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-3808195" y="-1577499"/>
            <a:ext cx="10012998" cy="10012998"/>
          </a:xfrm>
          <a:prstGeom prst="ellipse">
            <a:avLst/>
          </a:prstGeo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ru-RU"/>
          </a:p>
        </p:txBody>
      </p:sp>
      <p:sp>
        <p:nvSpPr>
          <p:cNvPr id="7" name="Заголовок 2">
            <a:extLst>
              <a:ext uri="{FF2B5EF4-FFF2-40B4-BE49-F238E27FC236}">
                <a16:creationId xmlns:a16="http://schemas.microsoft.com/office/drawing/2014/main" id="{C9F3DF9A-CE02-4255-B548-04105BD12D05}"/>
              </a:ext>
            </a:extLst>
          </p:cNvPr>
          <p:cNvSpPr txBox="1">
            <a:spLocks/>
          </p:cNvSpPr>
          <p:nvPr userDrawn="1"/>
        </p:nvSpPr>
        <p:spPr>
          <a:xfrm>
            <a:off x="348003" y="6301366"/>
            <a:ext cx="3918857" cy="263149"/>
          </a:xfrm>
          <a:prstGeom prst="rect">
            <a:avLst/>
          </a:prstGeom>
        </p:spPr>
        <p:txBody>
          <a:bodyPr wrap="square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chemeClr val="tx1"/>
                </a:solidFill>
                <a:latin typeface="VTB Group Cond" panose="020B0506050504020204" pitchFamily="34" charset="0"/>
                <a:ea typeface="VTB Group Cond" panose="020B0506050504020204" pitchFamily="34" charset="0"/>
                <a:cs typeface="+mj-cs"/>
              </a:defRPr>
            </a:lvl1pPr>
          </a:lstStyle>
          <a:p>
            <a:pPr algn="l"/>
            <a:r>
              <a:rPr lang="en-US" sz="1200" b="0" dirty="0">
                <a:solidFill>
                  <a:schemeClr val="bg1">
                    <a:lumMod val="50000"/>
                  </a:schemeClr>
                </a:solidFill>
                <a:latin typeface="Oswald Light" pitchFamily="2" charset="-52"/>
                <a:ea typeface="VTB Group Cond Book" panose="020B0506050504020204" pitchFamily="34" charset="0"/>
              </a:rPr>
              <a:t>Digital IT pitch-deck PowerPoint bundle</a:t>
            </a:r>
            <a:endParaRPr lang="ru-RU" sz="1200" b="0" dirty="0">
              <a:solidFill>
                <a:schemeClr val="bg1">
                  <a:lumMod val="50000"/>
                </a:schemeClr>
              </a:solidFill>
              <a:latin typeface="Oswald Light" pitchFamily="2" charset="-52"/>
              <a:ea typeface="VTB Group Cond Book" panose="020B0506050504020204" pitchFamily="34" charset="0"/>
            </a:endParaRPr>
          </a:p>
        </p:txBody>
      </p:sp>
      <p:sp>
        <p:nvSpPr>
          <p:cNvPr id="10" name="Заголовок 9">
            <a:extLst>
              <a:ext uri="{FF2B5EF4-FFF2-40B4-BE49-F238E27FC236}">
                <a16:creationId xmlns:a16="http://schemas.microsoft.com/office/drawing/2014/main" id="{6D9672F9-D3F0-49A0-A560-790BBA2016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17488" y="337155"/>
            <a:ext cx="4222516" cy="7017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13" name="Номер слайда 5">
            <a:extLst>
              <a:ext uri="{FF2B5EF4-FFF2-40B4-BE49-F238E27FC236}">
                <a16:creationId xmlns:a16="http://schemas.microsoft.com/office/drawing/2014/main" id="{C8463A09-EFBC-41F3-A46D-0A18C43E17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00797" y="6296213"/>
            <a:ext cx="2743200" cy="263149"/>
          </a:xfrm>
          <a:prstGeom prst="rect">
            <a:avLst/>
          </a:prstGeom>
        </p:spPr>
        <p:txBody>
          <a:bodyPr wrap="square">
            <a:spAutoFit/>
          </a:bodyPr>
          <a:lstStyle>
            <a:lvl1pPr algn="r">
              <a:defRPr lang="ru-RU" sz="1200" b="0" i="0" smtClean="0">
                <a:solidFill>
                  <a:schemeClr val="bg1">
                    <a:lumMod val="50000"/>
                  </a:schemeClr>
                </a:solidFill>
                <a:latin typeface="Oswald Light" pitchFamily="2" charset="-52"/>
                <a:ea typeface="VTB Group Cond Book" panose="020B0506050504020204" pitchFamily="34" charset="0"/>
                <a:cs typeface="+mj-cs"/>
              </a:defRPr>
            </a:lvl1pPr>
          </a:lstStyle>
          <a:p>
            <a:pPr>
              <a:lnSpc>
                <a:spcPct val="90000"/>
              </a:lnSpc>
              <a:spcBef>
                <a:spcPct val="0"/>
              </a:spcBef>
            </a:pPr>
            <a:fld id="{373AE3C4-C2A6-4DCD-9963-3D7F259FD580}" type="slidenum">
              <a:rPr lang="ru-RU" smtClean="0"/>
              <a:pPr>
                <a:lnSpc>
                  <a:spcPct val="90000"/>
                </a:lnSpc>
                <a:spcBef>
                  <a:spcPct val="0"/>
                </a:spcBef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1042667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279">
          <p15:clr>
            <a:srgbClr val="FBAE40"/>
          </p15:clr>
        </p15:guide>
        <p15:guide id="4" pos="7401">
          <p15:clr>
            <a:srgbClr val="FBAE40"/>
          </p15:clr>
        </p15:guide>
        <p15:guide id="5" orient="horz" pos="323">
          <p15:clr>
            <a:srgbClr val="FBAE40"/>
          </p15:clr>
        </p15:guide>
        <p15:guide id="6" orient="horz" pos="4065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вал 74">
            <a:extLst>
              <a:ext uri="{FF2B5EF4-FFF2-40B4-BE49-F238E27FC236}">
                <a16:creationId xmlns:a16="http://schemas.microsoft.com/office/drawing/2014/main" id="{C4DFF94C-E145-478A-8203-B269E81912C7}"/>
              </a:ext>
            </a:extLst>
          </p:cNvPr>
          <p:cNvSpPr/>
          <p:nvPr userDrawn="1"/>
        </p:nvSpPr>
        <p:spPr>
          <a:xfrm>
            <a:off x="5751038" y="-1321300"/>
            <a:ext cx="10207543" cy="10207538"/>
          </a:xfrm>
          <a:prstGeom prst="ellipse">
            <a:avLst/>
          </a:prstGeom>
          <a:pattFill prst="pct75">
            <a:fgClr>
              <a:schemeClr val="accent2">
                <a:lumMod val="20000"/>
                <a:lumOff val="80000"/>
              </a:schemeClr>
            </a:fgClr>
            <a:bgClr>
              <a:schemeClr val="bg1"/>
            </a:bgClr>
          </a:pattFill>
          <a:ln w="12700" cap="flat" cmpd="sng" algn="ctr">
            <a:noFill/>
            <a:prstDash val="solid"/>
            <a:miter lim="800000"/>
          </a:ln>
          <a:effectLst>
            <a:glow>
              <a:schemeClr val="bg1"/>
            </a:glow>
            <a:outerShdw sx="1000" sy="1000" algn="ctr" rotWithShape="0">
              <a:srgbClr val="367CFF"/>
            </a:outerShdw>
            <a:softEdge rad="0"/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400"/>
            <a:endParaRPr lang="ru-RU" sz="450" b="1" kern="0" dirty="0" err="1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10" name="Заголовок 9">
            <a:extLst>
              <a:ext uri="{FF2B5EF4-FFF2-40B4-BE49-F238E27FC236}">
                <a16:creationId xmlns:a16="http://schemas.microsoft.com/office/drawing/2014/main" id="{6D9672F9-D3F0-49A0-A560-790BBA2016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9210" y="337155"/>
            <a:ext cx="10515600" cy="7017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13" name="Номер слайда 5">
            <a:extLst>
              <a:ext uri="{FF2B5EF4-FFF2-40B4-BE49-F238E27FC236}">
                <a16:creationId xmlns:a16="http://schemas.microsoft.com/office/drawing/2014/main" id="{C8463A09-EFBC-41F3-A46D-0A18C43E17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00797" y="6296213"/>
            <a:ext cx="2743200" cy="263149"/>
          </a:xfrm>
          <a:prstGeom prst="rect">
            <a:avLst/>
          </a:prstGeom>
        </p:spPr>
        <p:txBody>
          <a:bodyPr wrap="square">
            <a:spAutoFit/>
          </a:bodyPr>
          <a:lstStyle>
            <a:lvl1pPr algn="r">
              <a:defRPr lang="ru-RU" sz="1200" b="0" i="0" smtClean="0">
                <a:solidFill>
                  <a:schemeClr val="bg1">
                    <a:lumMod val="50000"/>
                  </a:schemeClr>
                </a:solidFill>
                <a:latin typeface="Oswald Light" pitchFamily="2" charset="-52"/>
                <a:ea typeface="VTB Group Cond Book" panose="020B0506050504020204" pitchFamily="34" charset="0"/>
                <a:cs typeface="+mj-cs"/>
              </a:defRPr>
            </a:lvl1pPr>
          </a:lstStyle>
          <a:p>
            <a:pPr>
              <a:lnSpc>
                <a:spcPct val="90000"/>
              </a:lnSpc>
              <a:spcBef>
                <a:spcPct val="0"/>
              </a:spcBef>
            </a:pPr>
            <a:fld id="{373AE3C4-C2A6-4DCD-9963-3D7F259FD580}" type="slidenum">
              <a:rPr lang="ru-RU" smtClean="0"/>
              <a:pPr>
                <a:lnSpc>
                  <a:spcPct val="90000"/>
                </a:lnSpc>
                <a:spcBef>
                  <a:spcPct val="0"/>
                </a:spcBef>
              </a:pPr>
              <a:t>‹#›</a:t>
            </a:fld>
            <a:endParaRPr lang="ru-RU" dirty="0"/>
          </a:p>
        </p:txBody>
      </p:sp>
      <p:pic>
        <p:nvPicPr>
          <p:cNvPr id="6" name="Picture 6">
            <a:extLst>
              <a:ext uri="{FF2B5EF4-FFF2-40B4-BE49-F238E27FC236}">
                <a16:creationId xmlns:a16="http://schemas.microsoft.com/office/drawing/2014/main" id="{9A2B306E-0650-4283-89A9-0E227DF5C62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53557" y="953950"/>
            <a:ext cx="9148043" cy="6076437"/>
          </a:xfrm>
          <a:prstGeom prst="rect">
            <a:avLst/>
          </a:prstGeom>
        </p:spPr>
      </p:pic>
      <p:sp>
        <p:nvSpPr>
          <p:cNvPr id="3" name="Рисунок 2">
            <a:extLst>
              <a:ext uri="{FF2B5EF4-FFF2-40B4-BE49-F238E27FC236}">
                <a16:creationId xmlns:a16="http://schemas.microsoft.com/office/drawing/2014/main" id="{B8E443D3-C989-420C-939B-BB36148DB93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310656" y="1966913"/>
            <a:ext cx="5941218" cy="3550443"/>
          </a:xfrm>
          <a:prstGeom prst="rect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252205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279">
          <p15:clr>
            <a:srgbClr val="FBAE40"/>
          </p15:clr>
        </p15:guide>
        <p15:guide id="4" pos="7401">
          <p15:clr>
            <a:srgbClr val="FBAE40"/>
          </p15:clr>
        </p15:guide>
        <p15:guide id="5" orient="horz" pos="323">
          <p15:clr>
            <a:srgbClr val="FBAE40"/>
          </p15:clr>
        </p15:guide>
        <p15:guide id="6" orient="horz" pos="4065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Рисунок 2">
            <a:extLst>
              <a:ext uri="{FF2B5EF4-FFF2-40B4-BE49-F238E27FC236}">
                <a16:creationId xmlns:a16="http://schemas.microsoft.com/office/drawing/2014/main" id="{6D9ED8E7-9D83-A48E-E146-0DD50B3F2F4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5216699" y="-1577499"/>
            <a:ext cx="10012998" cy="10012998"/>
          </a:xfrm>
          <a:prstGeom prst="ellipse">
            <a:avLst/>
          </a:prstGeo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ru-RU"/>
          </a:p>
        </p:txBody>
      </p:sp>
      <p:sp>
        <p:nvSpPr>
          <p:cNvPr id="10" name="Заголовок 9">
            <a:extLst>
              <a:ext uri="{FF2B5EF4-FFF2-40B4-BE49-F238E27FC236}">
                <a16:creationId xmlns:a16="http://schemas.microsoft.com/office/drawing/2014/main" id="{6D9672F9-D3F0-49A0-A560-790BBA2016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9210" y="337155"/>
            <a:ext cx="4075135" cy="13111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13" name="Номер слайда 5">
            <a:extLst>
              <a:ext uri="{FF2B5EF4-FFF2-40B4-BE49-F238E27FC236}">
                <a16:creationId xmlns:a16="http://schemas.microsoft.com/office/drawing/2014/main" id="{C8463A09-EFBC-41F3-A46D-0A18C43E17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00797" y="6296213"/>
            <a:ext cx="2743200" cy="263149"/>
          </a:xfrm>
          <a:prstGeom prst="rect">
            <a:avLst/>
          </a:prstGeom>
        </p:spPr>
        <p:txBody>
          <a:bodyPr wrap="square">
            <a:spAutoFit/>
          </a:bodyPr>
          <a:lstStyle>
            <a:lvl1pPr algn="r">
              <a:defRPr lang="ru-RU" sz="1200" b="0" i="0" smtClean="0">
                <a:solidFill>
                  <a:schemeClr val="bg1">
                    <a:lumMod val="50000"/>
                  </a:schemeClr>
                </a:solidFill>
                <a:latin typeface="Oswald Light" pitchFamily="2" charset="-52"/>
                <a:ea typeface="VTB Group Cond Book" panose="020B0506050504020204" pitchFamily="34" charset="0"/>
                <a:cs typeface="+mj-cs"/>
              </a:defRPr>
            </a:lvl1pPr>
          </a:lstStyle>
          <a:p>
            <a:pPr>
              <a:lnSpc>
                <a:spcPct val="90000"/>
              </a:lnSpc>
              <a:spcBef>
                <a:spcPct val="0"/>
              </a:spcBef>
            </a:pPr>
            <a:fld id="{373AE3C4-C2A6-4DCD-9963-3D7F259FD580}" type="slidenum">
              <a:rPr lang="ru-RU" smtClean="0"/>
              <a:pPr>
                <a:lnSpc>
                  <a:spcPct val="90000"/>
                </a:lnSpc>
                <a:spcBef>
                  <a:spcPct val="0"/>
                </a:spcBef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7292977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279">
          <p15:clr>
            <a:srgbClr val="FBAE40"/>
          </p15:clr>
        </p15:guide>
        <p15:guide id="4" pos="7401">
          <p15:clr>
            <a:srgbClr val="FBAE40"/>
          </p15:clr>
        </p15:guide>
        <p15:guide id="5" orient="horz" pos="323">
          <p15:clr>
            <a:srgbClr val="FBAE40"/>
          </p15:clr>
        </p15:guide>
        <p15:guide id="6" orient="horz" pos="4065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Рисунок 2">
            <a:extLst>
              <a:ext uri="{FF2B5EF4-FFF2-40B4-BE49-F238E27FC236}">
                <a16:creationId xmlns:a16="http://schemas.microsoft.com/office/drawing/2014/main" id="{136B3A4F-4D8A-40B4-95C9-5200B96EE4B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5217" y="-522"/>
            <a:ext cx="12192000" cy="3606790"/>
          </a:xfrm>
          <a:prstGeom prst="rect">
            <a:avLst/>
          </a:prstGeo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ru-RU"/>
          </a:p>
        </p:txBody>
      </p:sp>
      <p:sp>
        <p:nvSpPr>
          <p:cNvPr id="7" name="Заголовок 2">
            <a:extLst>
              <a:ext uri="{FF2B5EF4-FFF2-40B4-BE49-F238E27FC236}">
                <a16:creationId xmlns:a16="http://schemas.microsoft.com/office/drawing/2014/main" id="{C9F3DF9A-CE02-4255-B548-04105BD12D05}"/>
              </a:ext>
            </a:extLst>
          </p:cNvPr>
          <p:cNvSpPr txBox="1">
            <a:spLocks/>
          </p:cNvSpPr>
          <p:nvPr userDrawn="1"/>
        </p:nvSpPr>
        <p:spPr>
          <a:xfrm>
            <a:off x="348003" y="6301366"/>
            <a:ext cx="3918857" cy="263149"/>
          </a:xfrm>
          <a:prstGeom prst="rect">
            <a:avLst/>
          </a:prstGeom>
        </p:spPr>
        <p:txBody>
          <a:bodyPr wrap="square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chemeClr val="tx1"/>
                </a:solidFill>
                <a:latin typeface="VTB Group Cond" panose="020B0506050504020204" pitchFamily="34" charset="0"/>
                <a:ea typeface="VTB Group Cond" panose="020B0506050504020204" pitchFamily="34" charset="0"/>
                <a:cs typeface="+mj-cs"/>
              </a:defRPr>
            </a:lvl1pPr>
          </a:lstStyle>
          <a:p>
            <a:pPr algn="l"/>
            <a:r>
              <a:rPr lang="en-US" sz="1200" b="0" dirty="0">
                <a:solidFill>
                  <a:schemeClr val="bg1">
                    <a:lumMod val="50000"/>
                  </a:schemeClr>
                </a:solidFill>
                <a:latin typeface="Oswald Light" pitchFamily="2" charset="-52"/>
                <a:ea typeface="VTB Group Cond Book" panose="020B0506050504020204" pitchFamily="34" charset="0"/>
              </a:rPr>
              <a:t>Digital IT pitch-deck PowerPoint bundle</a:t>
            </a:r>
            <a:endParaRPr lang="ru-RU" sz="1200" b="0" dirty="0">
              <a:solidFill>
                <a:schemeClr val="bg1">
                  <a:lumMod val="50000"/>
                </a:schemeClr>
              </a:solidFill>
              <a:latin typeface="Oswald Light" pitchFamily="2" charset="-52"/>
              <a:ea typeface="VTB Group Cond Book" panose="020B0506050504020204" pitchFamily="34" charset="0"/>
            </a:endParaRPr>
          </a:p>
        </p:txBody>
      </p:sp>
      <p:sp>
        <p:nvSpPr>
          <p:cNvPr id="13" name="Номер слайда 5">
            <a:extLst>
              <a:ext uri="{FF2B5EF4-FFF2-40B4-BE49-F238E27FC236}">
                <a16:creationId xmlns:a16="http://schemas.microsoft.com/office/drawing/2014/main" id="{C8463A09-EFBC-41F3-A46D-0A18C43E17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00797" y="6296213"/>
            <a:ext cx="2743200" cy="263149"/>
          </a:xfrm>
          <a:prstGeom prst="rect">
            <a:avLst/>
          </a:prstGeom>
        </p:spPr>
        <p:txBody>
          <a:bodyPr wrap="square">
            <a:spAutoFit/>
          </a:bodyPr>
          <a:lstStyle>
            <a:lvl1pPr algn="r">
              <a:defRPr lang="ru-RU" sz="1200" b="0" i="0" smtClean="0">
                <a:solidFill>
                  <a:schemeClr val="bg1">
                    <a:lumMod val="50000"/>
                  </a:schemeClr>
                </a:solidFill>
                <a:latin typeface="Oswald Light" pitchFamily="2" charset="-52"/>
                <a:ea typeface="VTB Group Cond Book" panose="020B0506050504020204" pitchFamily="34" charset="0"/>
                <a:cs typeface="+mj-cs"/>
              </a:defRPr>
            </a:lvl1pPr>
          </a:lstStyle>
          <a:p>
            <a:pPr>
              <a:lnSpc>
                <a:spcPct val="90000"/>
              </a:lnSpc>
              <a:spcBef>
                <a:spcPct val="0"/>
              </a:spcBef>
            </a:pPr>
            <a:fld id="{373AE3C4-C2A6-4DCD-9963-3D7F259FD580}" type="slidenum">
              <a:rPr lang="ru-RU" smtClean="0"/>
              <a:pPr>
                <a:lnSpc>
                  <a:spcPct val="90000"/>
                </a:lnSpc>
                <a:spcBef>
                  <a:spcPct val="0"/>
                </a:spcBef>
              </a:pPr>
              <a:t>‹#›</a:t>
            </a:fld>
            <a:endParaRPr lang="ru-RU" dirty="0"/>
          </a:p>
        </p:txBody>
      </p:sp>
      <p:sp>
        <p:nvSpPr>
          <p:cNvPr id="10" name="Заголовок 9">
            <a:extLst>
              <a:ext uri="{FF2B5EF4-FFF2-40B4-BE49-F238E27FC236}">
                <a16:creationId xmlns:a16="http://schemas.microsoft.com/office/drawing/2014/main" id="{6D9672F9-D3F0-49A0-A560-790BBA2016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55142"/>
            <a:ext cx="10515600" cy="701731"/>
          </a:xfrm>
          <a:prstGeom prst="rect">
            <a:avLst/>
          </a:prstGeom>
        </p:spPr>
        <p:txBody>
          <a:bodyPr>
            <a:spAutoFit/>
          </a:bodyPr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16363490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279">
          <p15:clr>
            <a:srgbClr val="FBAE40"/>
          </p15:clr>
        </p15:guide>
        <p15:guide id="4" pos="7401">
          <p15:clr>
            <a:srgbClr val="FBAE40"/>
          </p15:clr>
        </p15:guide>
        <p15:guide id="5" orient="horz" pos="255">
          <p15:clr>
            <a:srgbClr val="FBAE40"/>
          </p15:clr>
        </p15:guide>
        <p15:guide id="6" orient="horz" pos="4065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9">
            <a:extLst>
              <a:ext uri="{FF2B5EF4-FFF2-40B4-BE49-F238E27FC236}">
                <a16:creationId xmlns:a16="http://schemas.microsoft.com/office/drawing/2014/main" id="{6D9672F9-D3F0-49A0-A560-790BBA2016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9210" y="340562"/>
            <a:ext cx="10515600" cy="7017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13" name="Номер слайда 5">
            <a:extLst>
              <a:ext uri="{FF2B5EF4-FFF2-40B4-BE49-F238E27FC236}">
                <a16:creationId xmlns:a16="http://schemas.microsoft.com/office/drawing/2014/main" id="{C8463A09-EFBC-41F3-A46D-0A18C43E17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00797" y="6296213"/>
            <a:ext cx="2743200" cy="263149"/>
          </a:xfrm>
          <a:prstGeom prst="rect">
            <a:avLst/>
          </a:prstGeom>
        </p:spPr>
        <p:txBody>
          <a:bodyPr wrap="square">
            <a:spAutoFit/>
          </a:bodyPr>
          <a:lstStyle>
            <a:lvl1pPr algn="r">
              <a:defRPr lang="ru-RU" sz="1200" b="0" i="0" smtClean="0">
                <a:solidFill>
                  <a:schemeClr val="bg1">
                    <a:lumMod val="50000"/>
                  </a:schemeClr>
                </a:solidFill>
                <a:latin typeface="Oswald Light" pitchFamily="2" charset="-52"/>
                <a:ea typeface="VTB Group Cond Book" panose="020B0506050504020204" pitchFamily="34" charset="0"/>
                <a:cs typeface="+mj-cs"/>
              </a:defRPr>
            </a:lvl1pPr>
          </a:lstStyle>
          <a:p>
            <a:pPr>
              <a:lnSpc>
                <a:spcPct val="90000"/>
              </a:lnSpc>
              <a:spcBef>
                <a:spcPct val="0"/>
              </a:spcBef>
            </a:pPr>
            <a:fld id="{373AE3C4-C2A6-4DCD-9963-3D7F259FD580}" type="slidenum">
              <a:rPr lang="ru-RU" smtClean="0"/>
              <a:pPr>
                <a:lnSpc>
                  <a:spcPct val="90000"/>
                </a:lnSpc>
                <a:spcBef>
                  <a:spcPct val="0"/>
                </a:spcBef>
              </a:pPr>
              <a:t>‹#›</a:t>
            </a:fld>
            <a:endParaRPr lang="ru-RU" dirty="0"/>
          </a:p>
        </p:txBody>
      </p:sp>
      <p:sp>
        <p:nvSpPr>
          <p:cNvPr id="15" name="Рисунок 2">
            <a:extLst>
              <a:ext uri="{FF2B5EF4-FFF2-40B4-BE49-F238E27FC236}">
                <a16:creationId xmlns:a16="http://schemas.microsoft.com/office/drawing/2014/main" id="{7093EDD3-4480-4049-A82A-D4049AC3113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21383" y="1724743"/>
            <a:ext cx="2386800" cy="2386800"/>
          </a:xfrm>
          <a:prstGeom prst="ellipse">
            <a:avLst/>
          </a:prstGeom>
          <a:pattFill prst="pct5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ru-RU"/>
          </a:p>
        </p:txBody>
      </p:sp>
      <p:sp>
        <p:nvSpPr>
          <p:cNvPr id="16" name="Рисунок 2">
            <a:extLst>
              <a:ext uri="{FF2B5EF4-FFF2-40B4-BE49-F238E27FC236}">
                <a16:creationId xmlns:a16="http://schemas.microsoft.com/office/drawing/2014/main" id="{FC1E6A4A-E2C0-4D63-BE71-37308DE7562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866863" y="1724743"/>
            <a:ext cx="2386800" cy="2386800"/>
          </a:xfrm>
          <a:prstGeom prst="ellipse">
            <a:avLst/>
          </a:prstGeom>
          <a:pattFill prst="pct5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ru-RU"/>
          </a:p>
        </p:txBody>
      </p:sp>
      <p:sp>
        <p:nvSpPr>
          <p:cNvPr id="17" name="Рисунок 2">
            <a:extLst>
              <a:ext uri="{FF2B5EF4-FFF2-40B4-BE49-F238E27FC236}">
                <a16:creationId xmlns:a16="http://schemas.microsoft.com/office/drawing/2014/main" id="{94FFDAA4-2EF4-4DE6-9E1D-73216D16517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412344" y="1724743"/>
            <a:ext cx="2386800" cy="2386800"/>
          </a:xfrm>
          <a:prstGeom prst="ellipse">
            <a:avLst/>
          </a:prstGeom>
          <a:pattFill prst="pct5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820438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279">
          <p15:clr>
            <a:srgbClr val="FBAE40"/>
          </p15:clr>
        </p15:guide>
        <p15:guide id="4" pos="7401">
          <p15:clr>
            <a:srgbClr val="FBAE40"/>
          </p15:clr>
        </p15:guide>
        <p15:guide id="5" orient="horz" pos="323">
          <p15:clr>
            <a:srgbClr val="FBAE40"/>
          </p15:clr>
        </p15:guide>
        <p15:guide id="6" orient="horz" pos="4065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Заголовок и объект">
    <p:bg>
      <p:bgPr>
        <a:gradFill>
          <a:gsLst>
            <a:gs pos="100000">
              <a:schemeClr val="accent3">
                <a:lumMod val="60000"/>
                <a:lumOff val="40000"/>
              </a:schemeClr>
            </a:gs>
            <a:gs pos="0">
              <a:schemeClr val="accent3"/>
            </a:gs>
          </a:gsLst>
          <a:lin ang="135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Рисунок 82">
            <a:extLst>
              <a:ext uri="{FF2B5EF4-FFF2-40B4-BE49-F238E27FC236}">
                <a16:creationId xmlns:a16="http://schemas.microsoft.com/office/drawing/2014/main" id="{1E60C6E6-E49D-4E31-82A2-A999DF68C821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986713" y="4576763"/>
            <a:ext cx="3110590" cy="2333625"/>
          </a:xfrm>
          <a:prstGeom prst="roundRect">
            <a:avLst>
              <a:gd name="adj" fmla="val 1565"/>
            </a:avLst>
          </a:prstGeo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ru-RU" dirty="0"/>
          </a:p>
        </p:txBody>
      </p:sp>
      <p:sp>
        <p:nvSpPr>
          <p:cNvPr id="10" name="Заголовок 9">
            <a:extLst>
              <a:ext uri="{FF2B5EF4-FFF2-40B4-BE49-F238E27FC236}">
                <a16:creationId xmlns:a16="http://schemas.microsoft.com/office/drawing/2014/main" id="{6D9672F9-D3F0-49A0-A560-790BBA2016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9210" y="340562"/>
            <a:ext cx="11409878" cy="701731"/>
          </a:xfrm>
          <a:prstGeom prst="rect">
            <a:avLst/>
          </a:prstGeom>
        </p:spPr>
        <p:txBody>
          <a:bodyPr wrap="square">
            <a:spAutoFit/>
          </a:bodyPr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2" name="AutoShape 4">
            <a:extLst>
              <a:ext uri="{FF2B5EF4-FFF2-40B4-BE49-F238E27FC236}">
                <a16:creationId xmlns:a16="http://schemas.microsoft.com/office/drawing/2014/main" id="{75E5B588-7114-4246-AAB0-258581938DBE}"/>
              </a:ext>
            </a:extLst>
          </p:cNvPr>
          <p:cNvSpPr>
            <a:spLocks noChangeAspect="1" noChangeArrowheads="1"/>
          </p:cNvSpPr>
          <p:nvPr userDrawn="1"/>
        </p:nvSpPr>
        <p:spPr bwMode="auto">
          <a:xfrm>
            <a:off x="5943600" y="3384687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1" name="Рисунок 73">
            <a:extLst>
              <a:ext uri="{FF2B5EF4-FFF2-40B4-BE49-F238E27FC236}">
                <a16:creationId xmlns:a16="http://schemas.microsoft.com/office/drawing/2014/main" id="{F818671B-5820-427D-AF49-A5299E9923D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3862388" y="3607594"/>
            <a:ext cx="4557712" cy="2845594"/>
          </a:xfrm>
          <a:prstGeom prst="rect">
            <a:avLst/>
          </a:prstGeo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ru-RU"/>
          </a:p>
        </p:txBody>
      </p:sp>
      <p:sp>
        <p:nvSpPr>
          <p:cNvPr id="83" name="Рисунок 82">
            <a:extLst>
              <a:ext uri="{FF2B5EF4-FFF2-40B4-BE49-F238E27FC236}">
                <a16:creationId xmlns:a16="http://schemas.microsoft.com/office/drawing/2014/main" id="{8D781D7D-BA30-4009-B3C4-207BBDFD0A8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178842" y="4341203"/>
            <a:ext cx="2321595" cy="3102585"/>
          </a:xfrm>
          <a:prstGeom prst="roundRect">
            <a:avLst>
              <a:gd name="adj" fmla="val 1565"/>
            </a:avLst>
          </a:prstGeo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381823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279">
          <p15:clr>
            <a:srgbClr val="FBAE40"/>
          </p15:clr>
        </p15:guide>
        <p15:guide id="4" pos="7401">
          <p15:clr>
            <a:srgbClr val="FBAE40"/>
          </p15:clr>
        </p15:guide>
        <p15:guide id="5" orient="horz" pos="323">
          <p15:clr>
            <a:srgbClr val="FBAE40"/>
          </p15:clr>
        </p15:guide>
        <p15:guide id="6" orient="horz" pos="4065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Заголовок и объект">
    <p:bg>
      <p:bgPr>
        <a:gradFill>
          <a:gsLst>
            <a:gs pos="100000">
              <a:schemeClr val="accent3">
                <a:lumMod val="60000"/>
                <a:lumOff val="40000"/>
              </a:schemeClr>
            </a:gs>
            <a:gs pos="0">
              <a:schemeClr val="accent3"/>
            </a:gs>
          </a:gsLst>
          <a:lin ang="135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9">
            <a:extLst>
              <a:ext uri="{FF2B5EF4-FFF2-40B4-BE49-F238E27FC236}">
                <a16:creationId xmlns:a16="http://schemas.microsoft.com/office/drawing/2014/main" id="{6D9672F9-D3F0-49A0-A560-790BBA2016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9210" y="340562"/>
            <a:ext cx="11409878" cy="701731"/>
          </a:xfrm>
          <a:prstGeom prst="rect">
            <a:avLst/>
          </a:prstGeom>
        </p:spPr>
        <p:txBody>
          <a:bodyPr wrap="square">
            <a:spAutoFit/>
          </a:bodyPr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2" name="AutoShape 4">
            <a:extLst>
              <a:ext uri="{FF2B5EF4-FFF2-40B4-BE49-F238E27FC236}">
                <a16:creationId xmlns:a16="http://schemas.microsoft.com/office/drawing/2014/main" id="{75E5B588-7114-4246-AAB0-258581938DBE}"/>
              </a:ext>
            </a:extLst>
          </p:cNvPr>
          <p:cNvSpPr>
            <a:spLocks noChangeAspect="1" noChangeArrowheads="1"/>
          </p:cNvSpPr>
          <p:nvPr userDrawn="1"/>
        </p:nvSpPr>
        <p:spPr bwMode="auto">
          <a:xfrm>
            <a:off x="5943600" y="3384687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0DD5E299-FA48-80FC-2F7B-26944CEDFA09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089501" y="3537087"/>
            <a:ext cx="10012998" cy="10012998"/>
          </a:xfrm>
          <a:prstGeom prst="ellipse">
            <a:avLst/>
          </a:prstGeo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826033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279">
          <p15:clr>
            <a:srgbClr val="FBAE40"/>
          </p15:clr>
        </p15:guide>
        <p15:guide id="4" pos="7401">
          <p15:clr>
            <a:srgbClr val="FBAE40"/>
          </p15:clr>
        </p15:guide>
        <p15:guide id="5" orient="horz" pos="323">
          <p15:clr>
            <a:srgbClr val="FBAE40"/>
          </p15:clr>
        </p15:guide>
        <p15:guide id="6" orient="horz" pos="4065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Заголовок и объект">
    <p:bg>
      <p:bgPr>
        <a:gradFill>
          <a:gsLst>
            <a:gs pos="100000">
              <a:schemeClr val="accent3">
                <a:lumMod val="60000"/>
                <a:lumOff val="40000"/>
              </a:schemeClr>
            </a:gs>
            <a:gs pos="0">
              <a:schemeClr val="accent3"/>
            </a:gs>
          </a:gsLst>
          <a:lin ang="135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9">
            <a:extLst>
              <a:ext uri="{FF2B5EF4-FFF2-40B4-BE49-F238E27FC236}">
                <a16:creationId xmlns:a16="http://schemas.microsoft.com/office/drawing/2014/main" id="{6D9672F9-D3F0-49A0-A560-790BBA2016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9210" y="340562"/>
            <a:ext cx="11409878" cy="701731"/>
          </a:xfrm>
          <a:prstGeom prst="rect">
            <a:avLst/>
          </a:prstGeom>
        </p:spPr>
        <p:txBody>
          <a:bodyPr wrap="square">
            <a:spAutoFit/>
          </a:bodyPr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99706137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279">
          <p15:clr>
            <a:srgbClr val="FBAE40"/>
          </p15:clr>
        </p15:guide>
        <p15:guide id="4" pos="7401">
          <p15:clr>
            <a:srgbClr val="FBAE40"/>
          </p15:clr>
        </p15:guide>
        <p15:guide id="5" orient="horz" pos="323">
          <p15:clr>
            <a:srgbClr val="FBAE40"/>
          </p15:clr>
        </p15:guide>
        <p15:guide id="6" orient="horz" pos="4065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Титульный слайд">
    <p:bg>
      <p:bgPr>
        <a:gradFill>
          <a:gsLst>
            <a:gs pos="0">
              <a:schemeClr val="accent3">
                <a:lumMod val="60000"/>
                <a:lumOff val="40000"/>
              </a:schemeClr>
            </a:gs>
            <a:gs pos="100000">
              <a:schemeClr val="accent3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94">
            <a:extLst>
              <a:ext uri="{FF2B5EF4-FFF2-40B4-BE49-F238E27FC236}">
                <a16:creationId xmlns:a16="http://schemas.microsoft.com/office/drawing/2014/main" id="{DD50784A-8247-4CFA-B5AE-62C819356E14}"/>
              </a:ext>
            </a:extLst>
          </p:cNvPr>
          <p:cNvSpPr/>
          <p:nvPr userDrawn="1"/>
        </p:nvSpPr>
        <p:spPr>
          <a:xfrm rot="5400000">
            <a:off x="7804306" y="-95855"/>
            <a:ext cx="4290312" cy="4482022"/>
          </a:xfrm>
          <a:custGeom>
            <a:avLst/>
            <a:gdLst>
              <a:gd name="connsiteX0" fmla="*/ 0 w 4290312"/>
              <a:gd name="connsiteY0" fmla="*/ 4445166 h 4482022"/>
              <a:gd name="connsiteX1" fmla="*/ 0 w 4290312"/>
              <a:gd name="connsiteY1" fmla="*/ 0 h 4482022"/>
              <a:gd name="connsiteX2" fmla="*/ 4221879 w 4290312"/>
              <a:gd name="connsiteY2" fmla="*/ 0 h 4482022"/>
              <a:gd name="connsiteX3" fmla="*/ 4246895 w 4290312"/>
              <a:gd name="connsiteY3" fmla="*/ 140082 h 4482022"/>
              <a:gd name="connsiteX4" fmla="*/ 4290312 w 4290312"/>
              <a:gd name="connsiteY4" fmla="*/ 713926 h 4482022"/>
              <a:gd name="connsiteX5" fmla="*/ 522216 w 4290312"/>
              <a:gd name="connsiteY5" fmla="*/ 4482022 h 4482022"/>
              <a:gd name="connsiteX6" fmla="*/ 136950 w 4290312"/>
              <a:gd name="connsiteY6" fmla="*/ 4462568 h 44820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290312" h="4482022">
                <a:moveTo>
                  <a:pt x="0" y="4445166"/>
                </a:moveTo>
                <a:lnTo>
                  <a:pt x="0" y="0"/>
                </a:lnTo>
                <a:lnTo>
                  <a:pt x="4221879" y="0"/>
                </a:lnTo>
                <a:lnTo>
                  <a:pt x="4246895" y="140082"/>
                </a:lnTo>
                <a:cubicBezTo>
                  <a:pt x="4275485" y="327190"/>
                  <a:pt x="4290312" y="518826"/>
                  <a:pt x="4290312" y="713926"/>
                </a:cubicBezTo>
                <a:cubicBezTo>
                  <a:pt x="4290312" y="2794988"/>
                  <a:pt x="2603278" y="4482022"/>
                  <a:pt x="522216" y="4482022"/>
                </a:cubicBezTo>
                <a:cubicBezTo>
                  <a:pt x="392150" y="4482022"/>
                  <a:pt x="263623" y="4475432"/>
                  <a:pt x="136950" y="4462568"/>
                </a:cubicBezTo>
                <a:close/>
              </a:path>
            </a:pathLst>
          </a:custGeom>
          <a:gradFill flip="none" rotWithShape="1">
            <a:gsLst>
              <a:gs pos="0">
                <a:schemeClr val="accent1">
                  <a:alpha val="30000"/>
                </a:schemeClr>
              </a:gs>
              <a:gs pos="83000">
                <a:schemeClr val="accent3">
                  <a:alpha val="73000"/>
                </a:schemeClr>
              </a:gs>
            </a:gsLst>
            <a:lin ang="13800000" scaled="0"/>
            <a:tileRect/>
          </a:gradFill>
          <a:ln w="12700" cap="flat" cmpd="sng" algn="ctr">
            <a:noFill/>
            <a:prstDash val="solid"/>
            <a:miter lim="800000"/>
          </a:ln>
          <a:effectLst>
            <a:glow>
              <a:srgbClr val="FFFFFF"/>
            </a:glow>
            <a:outerShdw blurRad="1270000" sx="102000" sy="102000" algn="ctr" rotWithShape="0">
              <a:srgbClr val="367CFF">
                <a:alpha val="13000"/>
              </a:srgbClr>
            </a:outerShdw>
            <a:softEdge rad="0"/>
          </a:effectLst>
        </p:spPr>
        <p:txBody>
          <a:bodyPr rtlCol="0" anchor="ctr"/>
          <a:lstStyle/>
          <a:p>
            <a:pPr algn="ctr"/>
            <a:endParaRPr lang="ru-RU" sz="450" kern="0" dirty="0">
              <a:solidFill>
                <a:srgbClr val="FFFFFF"/>
              </a:solidFill>
              <a:latin typeface="Oswald Light" pitchFamily="2" charset="-52"/>
            </a:endParaRPr>
          </a:p>
        </p:txBody>
      </p:sp>
      <p:sp>
        <p:nvSpPr>
          <p:cNvPr id="12" name="Полилиния 34">
            <a:extLst>
              <a:ext uri="{FF2B5EF4-FFF2-40B4-BE49-F238E27FC236}">
                <a16:creationId xmlns:a16="http://schemas.microsoft.com/office/drawing/2014/main" id="{E168CA1A-1B07-4388-8AF5-C69136B3CD21}"/>
              </a:ext>
            </a:extLst>
          </p:cNvPr>
          <p:cNvSpPr/>
          <p:nvPr userDrawn="1"/>
        </p:nvSpPr>
        <p:spPr>
          <a:xfrm flipH="1">
            <a:off x="-2" y="2162939"/>
            <a:ext cx="4614553" cy="4698421"/>
          </a:xfrm>
          <a:custGeom>
            <a:avLst/>
            <a:gdLst>
              <a:gd name="connsiteX0" fmla="*/ 6248719 w 6248719"/>
              <a:gd name="connsiteY0" fmla="*/ 0 h 6362288"/>
              <a:gd name="connsiteX1" fmla="*/ 6248719 w 6248719"/>
              <a:gd name="connsiteY1" fmla="*/ 6362288 h 6362288"/>
              <a:gd name="connsiteX2" fmla="*/ 0 w 6248719"/>
              <a:gd name="connsiteY2" fmla="*/ 6362288 h 6362288"/>
              <a:gd name="connsiteX3" fmla="*/ 6037680 w 6248719"/>
              <a:gd name="connsiteY3" fmla="*/ 5337 h 6362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248719" h="6362288">
                <a:moveTo>
                  <a:pt x="6248719" y="0"/>
                </a:moveTo>
                <a:lnTo>
                  <a:pt x="6248719" y="6362288"/>
                </a:lnTo>
                <a:lnTo>
                  <a:pt x="0" y="6362288"/>
                </a:lnTo>
                <a:cubicBezTo>
                  <a:pt x="0" y="2956723"/>
                  <a:pt x="2674482" y="175818"/>
                  <a:pt x="6037680" y="5337"/>
                </a:cubicBezTo>
                <a:close/>
              </a:path>
            </a:pathLst>
          </a:custGeom>
          <a:gradFill flip="none" rotWithShape="1">
            <a:gsLst>
              <a:gs pos="0">
                <a:schemeClr val="accent1">
                  <a:alpha val="42000"/>
                </a:schemeClr>
              </a:gs>
              <a:gs pos="83000">
                <a:schemeClr val="accent3"/>
              </a:gs>
            </a:gsLst>
            <a:lin ang="13800000" scaled="0"/>
            <a:tileRect/>
          </a:gradFill>
          <a:ln w="12700" cap="flat" cmpd="sng" algn="ctr">
            <a:noFill/>
            <a:prstDash val="solid"/>
            <a:miter lim="800000"/>
          </a:ln>
          <a:effectLst>
            <a:glow>
              <a:srgbClr val="FFFFFF"/>
            </a:glow>
            <a:outerShdw blurRad="1270000" sx="102000" sy="102000" algn="ctr" rotWithShape="0">
              <a:srgbClr val="367CFF">
                <a:alpha val="13000"/>
              </a:srgbClr>
            </a:outerShdw>
            <a:softEdge rad="0"/>
          </a:effectLst>
        </p:spPr>
        <p:txBody>
          <a:bodyPr rtlCol="0" anchor="ctr"/>
          <a:lstStyle/>
          <a:p>
            <a:pPr algn="ctr"/>
            <a:endParaRPr lang="ru-RU" sz="450" kern="0" dirty="0">
              <a:solidFill>
                <a:srgbClr val="FFFFFF"/>
              </a:solidFill>
              <a:latin typeface="Oswald Light" pitchFamily="2" charset="-52"/>
            </a:endParaRP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9F36E499-E3F2-1B38-C3B5-5E3901F91093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-3368357" y="-1577499"/>
            <a:ext cx="10012998" cy="10012998"/>
          </a:xfrm>
          <a:prstGeom prst="ellipse">
            <a:avLst/>
          </a:prstGeo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836049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Заголовок и объект">
    <p:bg>
      <p:bgPr>
        <a:gradFill>
          <a:gsLst>
            <a:gs pos="100000">
              <a:schemeClr val="accent3">
                <a:lumMod val="60000"/>
                <a:lumOff val="40000"/>
              </a:schemeClr>
            </a:gs>
            <a:gs pos="0">
              <a:schemeClr val="accent3"/>
            </a:gs>
          </a:gsLst>
          <a:lin ang="135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717223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279">
          <p15:clr>
            <a:srgbClr val="FBAE40"/>
          </p15:clr>
        </p15:guide>
        <p15:guide id="4" pos="7401">
          <p15:clr>
            <a:srgbClr val="FBAE40"/>
          </p15:clr>
        </p15:guide>
        <p15:guide id="5" orient="horz" pos="323">
          <p15:clr>
            <a:srgbClr val="FBAE40"/>
          </p15:clr>
        </p15:guide>
        <p15:guide id="6" orient="horz" pos="4065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Титульный слайд">
    <p:bg>
      <p:bgPr>
        <a:gradFill>
          <a:gsLst>
            <a:gs pos="100000">
              <a:schemeClr val="accent3">
                <a:lumMod val="60000"/>
                <a:lumOff val="40000"/>
              </a:schemeClr>
            </a:gs>
            <a:gs pos="0">
              <a:schemeClr val="accent3"/>
            </a:gs>
          </a:gsLst>
          <a:lin ang="135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9">
            <a:extLst>
              <a:ext uri="{FF2B5EF4-FFF2-40B4-BE49-F238E27FC236}">
                <a16:creationId xmlns:a16="http://schemas.microsoft.com/office/drawing/2014/main" id="{4B6D3DEB-7D50-4F8B-A4EB-8B8DACAA64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9210" y="340562"/>
            <a:ext cx="10515600" cy="7017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9" name="Заголовок 2">
            <a:extLst>
              <a:ext uri="{FF2B5EF4-FFF2-40B4-BE49-F238E27FC236}">
                <a16:creationId xmlns:a16="http://schemas.microsoft.com/office/drawing/2014/main" id="{F0B8FE2C-96E3-444B-9949-E1D53543D75F}"/>
              </a:ext>
            </a:extLst>
          </p:cNvPr>
          <p:cNvSpPr txBox="1">
            <a:spLocks/>
          </p:cNvSpPr>
          <p:nvPr userDrawn="1"/>
        </p:nvSpPr>
        <p:spPr>
          <a:xfrm>
            <a:off x="348003" y="6301366"/>
            <a:ext cx="3918857" cy="263149"/>
          </a:xfrm>
          <a:prstGeom prst="rect">
            <a:avLst/>
          </a:prstGeom>
        </p:spPr>
        <p:txBody>
          <a:bodyPr wrap="square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chemeClr val="tx1"/>
                </a:solidFill>
                <a:latin typeface="VTB Group Cond" panose="020B0506050504020204" pitchFamily="34" charset="0"/>
                <a:ea typeface="VTB Group Cond" panose="020B0506050504020204" pitchFamily="34" charset="0"/>
                <a:cs typeface="+mj-cs"/>
              </a:defRPr>
            </a:lvl1pPr>
          </a:lstStyle>
          <a:p>
            <a:pPr algn="l"/>
            <a:r>
              <a:rPr lang="en-US" sz="1200" b="0" dirty="0">
                <a:solidFill>
                  <a:schemeClr val="bg1"/>
                </a:solidFill>
                <a:latin typeface="Oswald Light" pitchFamily="2" charset="-52"/>
                <a:ea typeface="VTB Group Cond Book" panose="020B0506050504020204" pitchFamily="34" charset="0"/>
              </a:rPr>
              <a:t>Digital IT pitch-deck PowerPoint bundle</a:t>
            </a:r>
            <a:endParaRPr lang="ru-RU" sz="1200" b="0" dirty="0">
              <a:solidFill>
                <a:schemeClr val="bg1"/>
              </a:solidFill>
              <a:latin typeface="Oswald Light" pitchFamily="2" charset="-52"/>
              <a:ea typeface="VTB Group Cond Book" panose="020B050605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27288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Титульный слайд">
    <p:bg>
      <p:bgPr>
        <a:gradFill>
          <a:gsLst>
            <a:gs pos="0">
              <a:schemeClr val="accent3">
                <a:lumMod val="60000"/>
                <a:lumOff val="40000"/>
              </a:schemeClr>
            </a:gs>
            <a:gs pos="100000">
              <a:schemeClr val="accent3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4">
            <a:extLst>
              <a:ext uri="{FF2B5EF4-FFF2-40B4-BE49-F238E27FC236}">
                <a16:creationId xmlns:a16="http://schemas.microsoft.com/office/drawing/2014/main" id="{58A60FB7-5C04-64C3-CE5A-22E3CCDD544E}"/>
              </a:ext>
            </a:extLst>
          </p:cNvPr>
          <p:cNvSpPr/>
          <p:nvPr userDrawn="1"/>
        </p:nvSpPr>
        <p:spPr>
          <a:xfrm rot="5400000">
            <a:off x="7804306" y="-95855"/>
            <a:ext cx="4290312" cy="4482022"/>
          </a:xfrm>
          <a:custGeom>
            <a:avLst/>
            <a:gdLst>
              <a:gd name="connsiteX0" fmla="*/ 0 w 4290312"/>
              <a:gd name="connsiteY0" fmla="*/ 4445166 h 4482022"/>
              <a:gd name="connsiteX1" fmla="*/ 0 w 4290312"/>
              <a:gd name="connsiteY1" fmla="*/ 0 h 4482022"/>
              <a:gd name="connsiteX2" fmla="*/ 4221879 w 4290312"/>
              <a:gd name="connsiteY2" fmla="*/ 0 h 4482022"/>
              <a:gd name="connsiteX3" fmla="*/ 4246895 w 4290312"/>
              <a:gd name="connsiteY3" fmla="*/ 140082 h 4482022"/>
              <a:gd name="connsiteX4" fmla="*/ 4290312 w 4290312"/>
              <a:gd name="connsiteY4" fmla="*/ 713926 h 4482022"/>
              <a:gd name="connsiteX5" fmla="*/ 522216 w 4290312"/>
              <a:gd name="connsiteY5" fmla="*/ 4482022 h 4482022"/>
              <a:gd name="connsiteX6" fmla="*/ 136950 w 4290312"/>
              <a:gd name="connsiteY6" fmla="*/ 4462568 h 44820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290312" h="4482022">
                <a:moveTo>
                  <a:pt x="0" y="4445166"/>
                </a:moveTo>
                <a:lnTo>
                  <a:pt x="0" y="0"/>
                </a:lnTo>
                <a:lnTo>
                  <a:pt x="4221879" y="0"/>
                </a:lnTo>
                <a:lnTo>
                  <a:pt x="4246895" y="140082"/>
                </a:lnTo>
                <a:cubicBezTo>
                  <a:pt x="4275485" y="327190"/>
                  <a:pt x="4290312" y="518826"/>
                  <a:pt x="4290312" y="713926"/>
                </a:cubicBezTo>
                <a:cubicBezTo>
                  <a:pt x="4290312" y="2794988"/>
                  <a:pt x="2603278" y="4482022"/>
                  <a:pt x="522216" y="4482022"/>
                </a:cubicBezTo>
                <a:cubicBezTo>
                  <a:pt x="392150" y="4482022"/>
                  <a:pt x="263623" y="4475432"/>
                  <a:pt x="136950" y="4462568"/>
                </a:cubicBezTo>
                <a:close/>
              </a:path>
            </a:pathLst>
          </a:custGeom>
          <a:gradFill flip="none" rotWithShape="1">
            <a:gsLst>
              <a:gs pos="0">
                <a:schemeClr val="accent1">
                  <a:alpha val="30000"/>
                </a:schemeClr>
              </a:gs>
              <a:gs pos="83000">
                <a:schemeClr val="accent3">
                  <a:alpha val="73000"/>
                </a:schemeClr>
              </a:gs>
            </a:gsLst>
            <a:lin ang="13800000" scaled="0"/>
            <a:tileRect/>
          </a:gradFill>
          <a:ln w="12700" cap="flat" cmpd="sng" algn="ctr">
            <a:noFill/>
            <a:prstDash val="solid"/>
            <a:miter lim="800000"/>
          </a:ln>
          <a:effectLst>
            <a:glow>
              <a:srgbClr val="FFFFFF"/>
            </a:glow>
            <a:outerShdw blurRad="1270000" sx="102000" sy="102000" algn="ctr" rotWithShape="0">
              <a:srgbClr val="367CFF">
                <a:alpha val="13000"/>
              </a:srgbClr>
            </a:outerShdw>
            <a:softEdge rad="0"/>
          </a:effectLst>
        </p:spPr>
        <p:txBody>
          <a:bodyPr rtlCol="0" anchor="ctr"/>
          <a:lstStyle/>
          <a:p>
            <a:pPr algn="ctr"/>
            <a:endParaRPr lang="ru-RU" sz="450" kern="0" dirty="0">
              <a:solidFill>
                <a:srgbClr val="FFFFFF"/>
              </a:solidFill>
              <a:latin typeface="Oswald Light" pitchFamily="2" charset="-52"/>
            </a:endParaRPr>
          </a:p>
        </p:txBody>
      </p:sp>
      <p:sp>
        <p:nvSpPr>
          <p:cNvPr id="3" name="Полилиния 34">
            <a:extLst>
              <a:ext uri="{FF2B5EF4-FFF2-40B4-BE49-F238E27FC236}">
                <a16:creationId xmlns:a16="http://schemas.microsoft.com/office/drawing/2014/main" id="{0CD00261-F199-D622-8EBA-8B280205C8F5}"/>
              </a:ext>
            </a:extLst>
          </p:cNvPr>
          <p:cNvSpPr/>
          <p:nvPr userDrawn="1"/>
        </p:nvSpPr>
        <p:spPr>
          <a:xfrm flipH="1">
            <a:off x="-2" y="2162939"/>
            <a:ext cx="4614553" cy="4698421"/>
          </a:xfrm>
          <a:custGeom>
            <a:avLst/>
            <a:gdLst>
              <a:gd name="connsiteX0" fmla="*/ 6248719 w 6248719"/>
              <a:gd name="connsiteY0" fmla="*/ 0 h 6362288"/>
              <a:gd name="connsiteX1" fmla="*/ 6248719 w 6248719"/>
              <a:gd name="connsiteY1" fmla="*/ 6362288 h 6362288"/>
              <a:gd name="connsiteX2" fmla="*/ 0 w 6248719"/>
              <a:gd name="connsiteY2" fmla="*/ 6362288 h 6362288"/>
              <a:gd name="connsiteX3" fmla="*/ 6037680 w 6248719"/>
              <a:gd name="connsiteY3" fmla="*/ 5337 h 6362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248719" h="6362288">
                <a:moveTo>
                  <a:pt x="6248719" y="0"/>
                </a:moveTo>
                <a:lnTo>
                  <a:pt x="6248719" y="6362288"/>
                </a:lnTo>
                <a:lnTo>
                  <a:pt x="0" y="6362288"/>
                </a:lnTo>
                <a:cubicBezTo>
                  <a:pt x="0" y="2956723"/>
                  <a:pt x="2674482" y="175818"/>
                  <a:pt x="6037680" y="5337"/>
                </a:cubicBezTo>
                <a:close/>
              </a:path>
            </a:pathLst>
          </a:custGeom>
          <a:gradFill flip="none" rotWithShape="1">
            <a:gsLst>
              <a:gs pos="0">
                <a:schemeClr val="accent1">
                  <a:alpha val="42000"/>
                </a:schemeClr>
              </a:gs>
              <a:gs pos="83000">
                <a:schemeClr val="accent3"/>
              </a:gs>
            </a:gsLst>
            <a:lin ang="13800000" scaled="0"/>
            <a:tileRect/>
          </a:gradFill>
          <a:ln w="12700" cap="flat" cmpd="sng" algn="ctr">
            <a:noFill/>
            <a:prstDash val="solid"/>
            <a:miter lim="800000"/>
          </a:ln>
          <a:effectLst>
            <a:glow>
              <a:srgbClr val="FFFFFF"/>
            </a:glow>
            <a:outerShdw blurRad="1270000" sx="102000" sy="102000" algn="ctr" rotWithShape="0">
              <a:srgbClr val="367CFF">
                <a:alpha val="13000"/>
              </a:srgbClr>
            </a:outerShdw>
            <a:softEdge rad="0"/>
          </a:effectLst>
        </p:spPr>
        <p:txBody>
          <a:bodyPr rtlCol="0" anchor="ctr"/>
          <a:lstStyle/>
          <a:p>
            <a:pPr algn="ctr"/>
            <a:endParaRPr lang="ru-RU" sz="450" kern="0" dirty="0">
              <a:solidFill>
                <a:srgbClr val="FFFFFF"/>
              </a:solidFill>
              <a:latin typeface="Oswald Light" pitchFamily="2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32326472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9">
            <a:extLst>
              <a:ext uri="{FF2B5EF4-FFF2-40B4-BE49-F238E27FC236}">
                <a16:creationId xmlns:a16="http://schemas.microsoft.com/office/drawing/2014/main" id="{6D9672F9-D3F0-49A0-A560-790BBA2016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9210" y="321106"/>
            <a:ext cx="10515600" cy="7017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13" name="Номер слайда 5">
            <a:extLst>
              <a:ext uri="{FF2B5EF4-FFF2-40B4-BE49-F238E27FC236}">
                <a16:creationId xmlns:a16="http://schemas.microsoft.com/office/drawing/2014/main" id="{C8463A09-EFBC-41F3-A46D-0A18C43E17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00797" y="6296213"/>
            <a:ext cx="2743200" cy="263149"/>
          </a:xfrm>
          <a:prstGeom prst="rect">
            <a:avLst/>
          </a:prstGeom>
        </p:spPr>
        <p:txBody>
          <a:bodyPr wrap="square">
            <a:spAutoFit/>
          </a:bodyPr>
          <a:lstStyle>
            <a:lvl1pPr algn="r">
              <a:defRPr lang="ru-RU" sz="1200" b="0" i="0" smtClean="0">
                <a:solidFill>
                  <a:schemeClr val="bg1">
                    <a:lumMod val="50000"/>
                  </a:schemeClr>
                </a:solidFill>
                <a:latin typeface="Oswald Light" pitchFamily="2" charset="-52"/>
                <a:ea typeface="VTB Group Cond Book" panose="020B0506050504020204" pitchFamily="34" charset="0"/>
                <a:cs typeface="+mj-cs"/>
              </a:defRPr>
            </a:lvl1pPr>
          </a:lstStyle>
          <a:p>
            <a:pPr>
              <a:lnSpc>
                <a:spcPct val="90000"/>
              </a:lnSpc>
              <a:spcBef>
                <a:spcPct val="0"/>
              </a:spcBef>
            </a:pPr>
            <a:fld id="{373AE3C4-C2A6-4DCD-9963-3D7F259FD580}" type="slidenum">
              <a:rPr lang="ru-RU" smtClean="0"/>
              <a:pPr>
                <a:lnSpc>
                  <a:spcPct val="90000"/>
                </a:lnSpc>
                <a:spcBef>
                  <a:spcPct val="0"/>
                </a:spcBef>
              </a:pPr>
              <a:t>‹#›</a:t>
            </a:fld>
            <a:endParaRPr lang="ru-RU" dirty="0"/>
          </a:p>
        </p:txBody>
      </p:sp>
      <p:sp>
        <p:nvSpPr>
          <p:cNvPr id="23" name="Рисунок 18">
            <a:extLst>
              <a:ext uri="{FF2B5EF4-FFF2-40B4-BE49-F238E27FC236}">
                <a16:creationId xmlns:a16="http://schemas.microsoft.com/office/drawing/2014/main" id="{0EE28773-79A8-4AB3-91D2-1F9A1FB5FC5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42911" y="2389238"/>
            <a:ext cx="1917975" cy="2453942"/>
          </a:xfrm>
          <a:prstGeom prst="rect">
            <a:avLst/>
          </a:prstGeo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ru-RU" dirty="0"/>
          </a:p>
        </p:txBody>
      </p:sp>
      <p:sp>
        <p:nvSpPr>
          <p:cNvPr id="24" name="Рисунок 18">
            <a:extLst>
              <a:ext uri="{FF2B5EF4-FFF2-40B4-BE49-F238E27FC236}">
                <a16:creationId xmlns:a16="http://schemas.microsoft.com/office/drawing/2014/main" id="{4C715CF0-7A52-4ABA-8699-CA2F04E82A1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124890" y="1187120"/>
            <a:ext cx="1836002" cy="1568636"/>
          </a:xfrm>
          <a:prstGeom prst="rect">
            <a:avLst/>
          </a:prstGeo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ru-RU" dirty="0"/>
          </a:p>
        </p:txBody>
      </p:sp>
      <p:sp>
        <p:nvSpPr>
          <p:cNvPr id="25" name="Рисунок 18">
            <a:extLst>
              <a:ext uri="{FF2B5EF4-FFF2-40B4-BE49-F238E27FC236}">
                <a16:creationId xmlns:a16="http://schemas.microsoft.com/office/drawing/2014/main" id="{94B18A68-98C1-4A6B-A32E-8FBD12F11E7D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5124890" y="4154366"/>
            <a:ext cx="1836002" cy="1679451"/>
          </a:xfrm>
          <a:prstGeom prst="rect">
            <a:avLst/>
          </a:prstGeo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ru-RU" dirty="0"/>
          </a:p>
        </p:txBody>
      </p:sp>
      <p:sp>
        <p:nvSpPr>
          <p:cNvPr id="26" name="Рисунок 18">
            <a:extLst>
              <a:ext uri="{FF2B5EF4-FFF2-40B4-BE49-F238E27FC236}">
                <a16:creationId xmlns:a16="http://schemas.microsoft.com/office/drawing/2014/main" id="{122664B7-6C22-4693-A486-A386135C0ACD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9492455" y="2505553"/>
            <a:ext cx="2250364" cy="1846893"/>
          </a:xfrm>
          <a:prstGeom prst="rect">
            <a:avLst/>
          </a:prstGeo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7362467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279">
          <p15:clr>
            <a:srgbClr val="FBAE40"/>
          </p15:clr>
        </p15:guide>
        <p15:guide id="4" pos="7401">
          <p15:clr>
            <a:srgbClr val="FBAE40"/>
          </p15:clr>
        </p15:guide>
        <p15:guide id="5" orient="horz" pos="323">
          <p15:clr>
            <a:srgbClr val="FBAE40"/>
          </p15:clr>
        </p15:guide>
        <p15:guide id="6" orient="horz" pos="4065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2">
            <a:extLst>
              <a:ext uri="{FF2B5EF4-FFF2-40B4-BE49-F238E27FC236}">
                <a16:creationId xmlns:a16="http://schemas.microsoft.com/office/drawing/2014/main" id="{C9F3DF9A-CE02-4255-B548-04105BD12D05}"/>
              </a:ext>
            </a:extLst>
          </p:cNvPr>
          <p:cNvSpPr txBox="1">
            <a:spLocks/>
          </p:cNvSpPr>
          <p:nvPr userDrawn="1"/>
        </p:nvSpPr>
        <p:spPr>
          <a:xfrm>
            <a:off x="348003" y="6301366"/>
            <a:ext cx="3918857" cy="263149"/>
          </a:xfrm>
          <a:prstGeom prst="rect">
            <a:avLst/>
          </a:prstGeom>
        </p:spPr>
        <p:txBody>
          <a:bodyPr wrap="square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chemeClr val="tx1"/>
                </a:solidFill>
                <a:latin typeface="VTB Group Cond" panose="020B0506050504020204" pitchFamily="34" charset="0"/>
                <a:ea typeface="VTB Group Cond" panose="020B0506050504020204" pitchFamily="34" charset="0"/>
                <a:cs typeface="+mj-cs"/>
              </a:defRPr>
            </a:lvl1pPr>
          </a:lstStyle>
          <a:p>
            <a:pPr algn="l"/>
            <a:r>
              <a:rPr lang="en-US" sz="1200" b="0" dirty="0">
                <a:solidFill>
                  <a:schemeClr val="bg1">
                    <a:lumMod val="50000"/>
                  </a:schemeClr>
                </a:solidFill>
                <a:latin typeface="Oswald Light" pitchFamily="2" charset="-52"/>
                <a:ea typeface="VTB Group Cond Book" panose="020B0506050504020204" pitchFamily="34" charset="0"/>
              </a:rPr>
              <a:t>Digital IT pitch-deck PowerPoint bundle</a:t>
            </a:r>
            <a:endParaRPr lang="ru-RU" sz="1200" b="0" dirty="0">
              <a:solidFill>
                <a:schemeClr val="bg1">
                  <a:lumMod val="50000"/>
                </a:schemeClr>
              </a:solidFill>
              <a:latin typeface="Oswald Light" pitchFamily="2" charset="-52"/>
              <a:ea typeface="VTB Group Cond Book" panose="020B0506050504020204" pitchFamily="34" charset="0"/>
            </a:endParaRPr>
          </a:p>
        </p:txBody>
      </p:sp>
      <p:sp>
        <p:nvSpPr>
          <p:cNvPr id="10" name="Заголовок 9">
            <a:extLst>
              <a:ext uri="{FF2B5EF4-FFF2-40B4-BE49-F238E27FC236}">
                <a16:creationId xmlns:a16="http://schemas.microsoft.com/office/drawing/2014/main" id="{6D9672F9-D3F0-49A0-A560-790BBA2016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9210" y="321106"/>
            <a:ext cx="11409878" cy="701731"/>
          </a:xfrm>
          <a:prstGeom prst="rect">
            <a:avLst/>
          </a:prstGeom>
        </p:spPr>
        <p:txBody>
          <a:bodyPr wrap="square">
            <a:spAutoFit/>
          </a:bodyPr>
          <a:lstStyle>
            <a:lvl1pPr algn="ctr">
              <a:defRPr/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13" name="Номер слайда 5">
            <a:extLst>
              <a:ext uri="{FF2B5EF4-FFF2-40B4-BE49-F238E27FC236}">
                <a16:creationId xmlns:a16="http://schemas.microsoft.com/office/drawing/2014/main" id="{C8463A09-EFBC-41F3-A46D-0A18C43E17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00797" y="6296213"/>
            <a:ext cx="2743200" cy="263149"/>
          </a:xfrm>
          <a:prstGeom prst="rect">
            <a:avLst/>
          </a:prstGeom>
        </p:spPr>
        <p:txBody>
          <a:bodyPr wrap="square">
            <a:spAutoFit/>
          </a:bodyPr>
          <a:lstStyle>
            <a:lvl1pPr algn="r">
              <a:defRPr lang="ru-RU" sz="1200" b="0" i="0" smtClean="0">
                <a:solidFill>
                  <a:schemeClr val="bg1">
                    <a:lumMod val="50000"/>
                  </a:schemeClr>
                </a:solidFill>
                <a:latin typeface="Oswald Light" pitchFamily="2" charset="-52"/>
                <a:ea typeface="VTB Group Cond Book" panose="020B0506050504020204" pitchFamily="34" charset="0"/>
                <a:cs typeface="+mj-cs"/>
              </a:defRPr>
            </a:lvl1pPr>
          </a:lstStyle>
          <a:p>
            <a:pPr>
              <a:lnSpc>
                <a:spcPct val="90000"/>
              </a:lnSpc>
              <a:spcBef>
                <a:spcPct val="0"/>
              </a:spcBef>
            </a:pPr>
            <a:fld id="{373AE3C4-C2A6-4DCD-9963-3D7F259FD580}" type="slidenum">
              <a:rPr lang="ru-RU" smtClean="0"/>
              <a:pPr>
                <a:lnSpc>
                  <a:spcPct val="90000"/>
                </a:lnSpc>
                <a:spcBef>
                  <a:spcPct val="0"/>
                </a:spcBef>
              </a:pPr>
              <a:t>‹#›</a:t>
            </a:fld>
            <a:endParaRPr lang="ru-RU" dirty="0"/>
          </a:p>
        </p:txBody>
      </p:sp>
      <p:sp>
        <p:nvSpPr>
          <p:cNvPr id="6" name="Рисунок 73">
            <a:extLst>
              <a:ext uri="{FF2B5EF4-FFF2-40B4-BE49-F238E27FC236}">
                <a16:creationId xmlns:a16="http://schemas.microsoft.com/office/drawing/2014/main" id="{70087263-42A7-4590-BAC8-05B3B56A913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3213735" y="1952625"/>
            <a:ext cx="5858827" cy="3674269"/>
          </a:xfrm>
          <a:prstGeom prst="rect">
            <a:avLst/>
          </a:prstGeo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1071515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279">
          <p15:clr>
            <a:srgbClr val="FBAE40"/>
          </p15:clr>
        </p15:guide>
        <p15:guide id="4" pos="7401">
          <p15:clr>
            <a:srgbClr val="FBAE40"/>
          </p15:clr>
        </p15:guide>
        <p15:guide id="5" orient="horz" pos="323">
          <p15:clr>
            <a:srgbClr val="FBAE40"/>
          </p15:clr>
        </p15:guide>
        <p15:guide id="6" orient="horz" pos="4065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2">
            <a:extLst>
              <a:ext uri="{FF2B5EF4-FFF2-40B4-BE49-F238E27FC236}">
                <a16:creationId xmlns:a16="http://schemas.microsoft.com/office/drawing/2014/main" id="{C9F3DF9A-CE02-4255-B548-04105BD12D05}"/>
              </a:ext>
            </a:extLst>
          </p:cNvPr>
          <p:cNvSpPr txBox="1">
            <a:spLocks/>
          </p:cNvSpPr>
          <p:nvPr userDrawn="1"/>
        </p:nvSpPr>
        <p:spPr>
          <a:xfrm>
            <a:off x="348003" y="6301366"/>
            <a:ext cx="3918857" cy="263149"/>
          </a:xfrm>
          <a:prstGeom prst="rect">
            <a:avLst/>
          </a:prstGeom>
        </p:spPr>
        <p:txBody>
          <a:bodyPr wrap="square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chemeClr val="tx1"/>
                </a:solidFill>
                <a:latin typeface="VTB Group Cond" panose="020B0506050504020204" pitchFamily="34" charset="0"/>
                <a:ea typeface="VTB Group Cond" panose="020B0506050504020204" pitchFamily="34" charset="0"/>
                <a:cs typeface="+mj-cs"/>
              </a:defRPr>
            </a:lvl1pPr>
          </a:lstStyle>
          <a:p>
            <a:pPr algn="l"/>
            <a:r>
              <a:rPr lang="en-US" sz="1200" b="0" dirty="0">
                <a:solidFill>
                  <a:schemeClr val="bg1">
                    <a:lumMod val="50000"/>
                  </a:schemeClr>
                </a:solidFill>
                <a:latin typeface="Oswald Light" pitchFamily="2" charset="-52"/>
                <a:ea typeface="VTB Group Cond Book" panose="020B0506050504020204" pitchFamily="34" charset="0"/>
              </a:rPr>
              <a:t>Digital IT pitch-deck PowerPoint bundle</a:t>
            </a:r>
            <a:endParaRPr lang="ru-RU" sz="1200" b="0" dirty="0">
              <a:solidFill>
                <a:schemeClr val="bg1">
                  <a:lumMod val="50000"/>
                </a:schemeClr>
              </a:solidFill>
              <a:latin typeface="Oswald Light" pitchFamily="2" charset="-52"/>
              <a:ea typeface="VTB Group Cond Book" panose="020B0506050504020204" pitchFamily="34" charset="0"/>
            </a:endParaRPr>
          </a:p>
        </p:txBody>
      </p:sp>
      <p:sp>
        <p:nvSpPr>
          <p:cNvPr id="10" name="Заголовок 9">
            <a:extLst>
              <a:ext uri="{FF2B5EF4-FFF2-40B4-BE49-F238E27FC236}">
                <a16:creationId xmlns:a16="http://schemas.microsoft.com/office/drawing/2014/main" id="{6D9672F9-D3F0-49A0-A560-790BBA2016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9210" y="321106"/>
            <a:ext cx="11409878" cy="701731"/>
          </a:xfrm>
          <a:prstGeom prst="rect">
            <a:avLst/>
          </a:prstGeom>
        </p:spPr>
        <p:txBody>
          <a:bodyPr wrap="square">
            <a:spAutoFit/>
          </a:bodyPr>
          <a:lstStyle>
            <a:lvl1pPr algn="l">
              <a:defRPr/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13" name="Номер слайда 5">
            <a:extLst>
              <a:ext uri="{FF2B5EF4-FFF2-40B4-BE49-F238E27FC236}">
                <a16:creationId xmlns:a16="http://schemas.microsoft.com/office/drawing/2014/main" id="{C8463A09-EFBC-41F3-A46D-0A18C43E17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00797" y="6296213"/>
            <a:ext cx="2743200" cy="263149"/>
          </a:xfrm>
          <a:prstGeom prst="rect">
            <a:avLst/>
          </a:prstGeom>
        </p:spPr>
        <p:txBody>
          <a:bodyPr wrap="square">
            <a:spAutoFit/>
          </a:bodyPr>
          <a:lstStyle>
            <a:lvl1pPr algn="r">
              <a:defRPr lang="ru-RU" sz="1200" b="0" i="0" smtClean="0">
                <a:solidFill>
                  <a:schemeClr val="bg1">
                    <a:lumMod val="50000"/>
                  </a:schemeClr>
                </a:solidFill>
                <a:latin typeface="Oswald Light" pitchFamily="2" charset="-52"/>
                <a:ea typeface="VTB Group Cond Book" panose="020B0506050504020204" pitchFamily="34" charset="0"/>
                <a:cs typeface="+mj-cs"/>
              </a:defRPr>
            </a:lvl1pPr>
          </a:lstStyle>
          <a:p>
            <a:pPr>
              <a:lnSpc>
                <a:spcPct val="90000"/>
              </a:lnSpc>
              <a:spcBef>
                <a:spcPct val="0"/>
              </a:spcBef>
            </a:pPr>
            <a:fld id="{373AE3C4-C2A6-4DCD-9963-3D7F259FD580}" type="slidenum">
              <a:rPr lang="ru-RU" smtClean="0"/>
              <a:pPr>
                <a:lnSpc>
                  <a:spcPct val="90000"/>
                </a:lnSpc>
                <a:spcBef>
                  <a:spcPct val="0"/>
                </a:spcBef>
              </a:pPr>
              <a:t>‹#›</a:t>
            </a:fld>
            <a:endParaRPr lang="ru-RU" dirty="0"/>
          </a:p>
        </p:txBody>
      </p:sp>
      <p:sp>
        <p:nvSpPr>
          <p:cNvPr id="6" name="Рисунок 73">
            <a:extLst>
              <a:ext uri="{FF2B5EF4-FFF2-40B4-BE49-F238E27FC236}">
                <a16:creationId xmlns:a16="http://schemas.microsoft.com/office/drawing/2014/main" id="{70087263-42A7-4590-BAC8-05B3B56A913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33144" y="1666815"/>
            <a:ext cx="5867669" cy="3674269"/>
          </a:xfrm>
          <a:prstGeom prst="rect">
            <a:avLst/>
          </a:prstGeo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ru-RU" dirty="0"/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9246A411-C217-426B-8DFC-6926599D0F1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731455" y="1155244"/>
            <a:ext cx="3574720" cy="3574720"/>
          </a:xfrm>
          <a:prstGeom prst="ellipse">
            <a:avLst/>
          </a:prstGeom>
          <a:pattFill prst="pct5">
            <a:fgClr>
              <a:schemeClr val="accent1"/>
            </a:fgClr>
            <a:bgClr>
              <a:schemeClr val="bg1"/>
            </a:bgClr>
          </a:pattFill>
          <a:ln w="6350">
            <a:solidFill>
              <a:schemeClr val="accent2">
                <a:lumMod val="40000"/>
                <a:lumOff val="60000"/>
              </a:schemeClr>
            </a:solidFill>
          </a:ln>
        </p:spPr>
        <p:txBody>
          <a:bodyPr/>
          <a:lstStyle>
            <a:lvl1pPr>
              <a:defRPr lang="ru-RU" dirty="0"/>
            </a:lvl1pPr>
          </a:lstStyle>
          <a:p>
            <a:pPr lvl="0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253069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279">
          <p15:clr>
            <a:srgbClr val="FBAE40"/>
          </p15:clr>
        </p15:guide>
        <p15:guide id="4" pos="7401">
          <p15:clr>
            <a:srgbClr val="FBAE40"/>
          </p15:clr>
        </p15:guide>
        <p15:guide id="5" orient="horz" pos="323">
          <p15:clr>
            <a:srgbClr val="FBAE40"/>
          </p15:clr>
        </p15:guide>
        <p15:guide id="6" orient="horz" pos="4065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2">
            <a:extLst>
              <a:ext uri="{FF2B5EF4-FFF2-40B4-BE49-F238E27FC236}">
                <a16:creationId xmlns:a16="http://schemas.microsoft.com/office/drawing/2014/main" id="{C9F3DF9A-CE02-4255-B548-04105BD12D05}"/>
              </a:ext>
            </a:extLst>
          </p:cNvPr>
          <p:cNvSpPr txBox="1">
            <a:spLocks/>
          </p:cNvSpPr>
          <p:nvPr userDrawn="1"/>
        </p:nvSpPr>
        <p:spPr>
          <a:xfrm>
            <a:off x="348003" y="6301366"/>
            <a:ext cx="3918857" cy="263149"/>
          </a:xfrm>
          <a:prstGeom prst="rect">
            <a:avLst/>
          </a:prstGeom>
        </p:spPr>
        <p:txBody>
          <a:bodyPr wrap="square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chemeClr val="tx1"/>
                </a:solidFill>
                <a:latin typeface="VTB Group Cond" panose="020B0506050504020204" pitchFamily="34" charset="0"/>
                <a:ea typeface="VTB Group Cond" panose="020B0506050504020204" pitchFamily="34" charset="0"/>
                <a:cs typeface="+mj-cs"/>
              </a:defRPr>
            </a:lvl1pPr>
          </a:lstStyle>
          <a:p>
            <a:pPr algn="l"/>
            <a:r>
              <a:rPr lang="en-US" sz="1200" b="0" dirty="0">
                <a:solidFill>
                  <a:schemeClr val="bg1">
                    <a:lumMod val="50000"/>
                  </a:schemeClr>
                </a:solidFill>
                <a:latin typeface="Oswald Light" pitchFamily="2" charset="-52"/>
                <a:ea typeface="VTB Group Cond Book" panose="020B0506050504020204" pitchFamily="34" charset="0"/>
              </a:rPr>
              <a:t>Digital IT pitch-deck PowerPoint bundle</a:t>
            </a:r>
            <a:endParaRPr lang="ru-RU" sz="1200" b="0" dirty="0">
              <a:solidFill>
                <a:schemeClr val="bg1">
                  <a:lumMod val="50000"/>
                </a:schemeClr>
              </a:solidFill>
              <a:latin typeface="Oswald Light" pitchFamily="2" charset="-52"/>
              <a:ea typeface="VTB Group Cond Book" panose="020B0506050504020204" pitchFamily="34" charset="0"/>
            </a:endParaRP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52BC11CD-18BC-40A5-9A7C-35E852AE3B2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100797" y="79880"/>
            <a:ext cx="1833168" cy="962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Заголовок 9">
            <a:extLst>
              <a:ext uri="{FF2B5EF4-FFF2-40B4-BE49-F238E27FC236}">
                <a16:creationId xmlns:a16="http://schemas.microsoft.com/office/drawing/2014/main" id="{6D9672F9-D3F0-49A0-A560-790BBA2016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9210" y="321106"/>
            <a:ext cx="10515600" cy="7017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13" name="Номер слайда 5">
            <a:extLst>
              <a:ext uri="{FF2B5EF4-FFF2-40B4-BE49-F238E27FC236}">
                <a16:creationId xmlns:a16="http://schemas.microsoft.com/office/drawing/2014/main" id="{C8463A09-EFBC-41F3-A46D-0A18C43E17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00797" y="6296213"/>
            <a:ext cx="2743200" cy="263149"/>
          </a:xfrm>
          <a:prstGeom prst="rect">
            <a:avLst/>
          </a:prstGeom>
        </p:spPr>
        <p:txBody>
          <a:bodyPr wrap="square">
            <a:spAutoFit/>
          </a:bodyPr>
          <a:lstStyle>
            <a:lvl1pPr algn="r">
              <a:defRPr lang="ru-RU" sz="1200" b="0" i="0" smtClean="0">
                <a:solidFill>
                  <a:schemeClr val="bg1">
                    <a:lumMod val="50000"/>
                  </a:schemeClr>
                </a:solidFill>
                <a:latin typeface="Oswald Light" pitchFamily="2" charset="-52"/>
                <a:ea typeface="VTB Group Cond Book" panose="020B0506050504020204" pitchFamily="34" charset="0"/>
                <a:cs typeface="+mj-cs"/>
              </a:defRPr>
            </a:lvl1pPr>
          </a:lstStyle>
          <a:p>
            <a:pPr>
              <a:lnSpc>
                <a:spcPct val="90000"/>
              </a:lnSpc>
              <a:spcBef>
                <a:spcPct val="0"/>
              </a:spcBef>
            </a:pPr>
            <a:fld id="{373AE3C4-C2A6-4DCD-9963-3D7F259FD580}" type="slidenum">
              <a:rPr lang="ru-RU" smtClean="0"/>
              <a:pPr>
                <a:lnSpc>
                  <a:spcPct val="90000"/>
                </a:lnSpc>
                <a:spcBef>
                  <a:spcPct val="0"/>
                </a:spcBef>
              </a:pPr>
              <a:t>‹#›</a:t>
            </a:fld>
            <a:endParaRPr lang="ru-RU" dirty="0"/>
          </a:p>
        </p:txBody>
      </p:sp>
      <p:sp>
        <p:nvSpPr>
          <p:cNvPr id="6" name="Rectangle 193">
            <a:extLst>
              <a:ext uri="{FF2B5EF4-FFF2-40B4-BE49-F238E27FC236}">
                <a16:creationId xmlns:a16="http://schemas.microsoft.com/office/drawing/2014/main" id="{4A1744A1-E9BA-46DB-AE1E-F9901F701D85}"/>
              </a:ext>
            </a:extLst>
          </p:cNvPr>
          <p:cNvSpPr/>
          <p:nvPr userDrawn="1"/>
        </p:nvSpPr>
        <p:spPr>
          <a:xfrm>
            <a:off x="5969000" y="-50800"/>
            <a:ext cx="6299200" cy="6953034"/>
          </a:xfrm>
          <a:custGeom>
            <a:avLst/>
            <a:gdLst>
              <a:gd name="connsiteX0" fmla="*/ 719382 w 6616700"/>
              <a:gd name="connsiteY0" fmla="*/ 0 h 4316203"/>
              <a:gd name="connsiteX1" fmla="*/ 5897318 w 6616700"/>
              <a:gd name="connsiteY1" fmla="*/ 0 h 4316203"/>
              <a:gd name="connsiteX2" fmla="*/ 6616700 w 6616700"/>
              <a:gd name="connsiteY2" fmla="*/ 719382 h 4316203"/>
              <a:gd name="connsiteX3" fmla="*/ 6616700 w 6616700"/>
              <a:gd name="connsiteY3" fmla="*/ 4316203 h 4316203"/>
              <a:gd name="connsiteX4" fmla="*/ 6616700 w 6616700"/>
              <a:gd name="connsiteY4" fmla="*/ 4316203 h 4316203"/>
              <a:gd name="connsiteX5" fmla="*/ 0 w 6616700"/>
              <a:gd name="connsiteY5" fmla="*/ 4316203 h 4316203"/>
              <a:gd name="connsiteX6" fmla="*/ 0 w 6616700"/>
              <a:gd name="connsiteY6" fmla="*/ 4316203 h 4316203"/>
              <a:gd name="connsiteX7" fmla="*/ 0 w 6616700"/>
              <a:gd name="connsiteY7" fmla="*/ 719382 h 4316203"/>
              <a:gd name="connsiteX8" fmla="*/ 719382 w 6616700"/>
              <a:gd name="connsiteY8" fmla="*/ 0 h 4316203"/>
              <a:gd name="connsiteX0" fmla="*/ 6688382 w 6688382"/>
              <a:gd name="connsiteY0" fmla="*/ 0 h 7897603"/>
              <a:gd name="connsiteX1" fmla="*/ 5897318 w 6688382"/>
              <a:gd name="connsiteY1" fmla="*/ 3581400 h 7897603"/>
              <a:gd name="connsiteX2" fmla="*/ 6616700 w 6688382"/>
              <a:gd name="connsiteY2" fmla="*/ 4300782 h 7897603"/>
              <a:gd name="connsiteX3" fmla="*/ 6616700 w 6688382"/>
              <a:gd name="connsiteY3" fmla="*/ 7897603 h 7897603"/>
              <a:gd name="connsiteX4" fmla="*/ 6616700 w 6688382"/>
              <a:gd name="connsiteY4" fmla="*/ 7897603 h 7897603"/>
              <a:gd name="connsiteX5" fmla="*/ 0 w 6688382"/>
              <a:gd name="connsiteY5" fmla="*/ 7897603 h 7897603"/>
              <a:gd name="connsiteX6" fmla="*/ 0 w 6688382"/>
              <a:gd name="connsiteY6" fmla="*/ 7897603 h 7897603"/>
              <a:gd name="connsiteX7" fmla="*/ 0 w 6688382"/>
              <a:gd name="connsiteY7" fmla="*/ 4300782 h 7897603"/>
              <a:gd name="connsiteX8" fmla="*/ 6688382 w 6688382"/>
              <a:gd name="connsiteY8" fmla="*/ 0 h 7897603"/>
              <a:gd name="connsiteX0" fmla="*/ 6688382 w 6688382"/>
              <a:gd name="connsiteY0" fmla="*/ 0 h 7897603"/>
              <a:gd name="connsiteX1" fmla="*/ 5897318 w 6688382"/>
              <a:gd name="connsiteY1" fmla="*/ 3581400 h 7897603"/>
              <a:gd name="connsiteX2" fmla="*/ 6616700 w 6688382"/>
              <a:gd name="connsiteY2" fmla="*/ 4300782 h 7897603"/>
              <a:gd name="connsiteX3" fmla="*/ 6616700 w 6688382"/>
              <a:gd name="connsiteY3" fmla="*/ 7897603 h 7897603"/>
              <a:gd name="connsiteX4" fmla="*/ 6616700 w 6688382"/>
              <a:gd name="connsiteY4" fmla="*/ 7897603 h 7897603"/>
              <a:gd name="connsiteX5" fmla="*/ 0 w 6688382"/>
              <a:gd name="connsiteY5" fmla="*/ 7897603 h 7897603"/>
              <a:gd name="connsiteX6" fmla="*/ 0 w 6688382"/>
              <a:gd name="connsiteY6" fmla="*/ 7897603 h 7897603"/>
              <a:gd name="connsiteX7" fmla="*/ 4940300 w 6688382"/>
              <a:gd name="connsiteY7" fmla="*/ 3564182 h 7897603"/>
              <a:gd name="connsiteX8" fmla="*/ 6688382 w 6688382"/>
              <a:gd name="connsiteY8" fmla="*/ 0 h 7897603"/>
              <a:gd name="connsiteX0" fmla="*/ 6688382 w 6688382"/>
              <a:gd name="connsiteY0" fmla="*/ 0 h 7897603"/>
              <a:gd name="connsiteX1" fmla="*/ 5897318 w 6688382"/>
              <a:gd name="connsiteY1" fmla="*/ 3581400 h 7897603"/>
              <a:gd name="connsiteX2" fmla="*/ 6616700 w 6688382"/>
              <a:gd name="connsiteY2" fmla="*/ 4300782 h 7897603"/>
              <a:gd name="connsiteX3" fmla="*/ 6616700 w 6688382"/>
              <a:gd name="connsiteY3" fmla="*/ 7897603 h 7897603"/>
              <a:gd name="connsiteX4" fmla="*/ 6616700 w 6688382"/>
              <a:gd name="connsiteY4" fmla="*/ 7897603 h 7897603"/>
              <a:gd name="connsiteX5" fmla="*/ 0 w 6688382"/>
              <a:gd name="connsiteY5" fmla="*/ 7897603 h 7897603"/>
              <a:gd name="connsiteX6" fmla="*/ 0 w 6688382"/>
              <a:gd name="connsiteY6" fmla="*/ 7897603 h 7897603"/>
              <a:gd name="connsiteX7" fmla="*/ 4102100 w 6688382"/>
              <a:gd name="connsiteY7" fmla="*/ 3805482 h 7897603"/>
              <a:gd name="connsiteX8" fmla="*/ 6688382 w 6688382"/>
              <a:gd name="connsiteY8" fmla="*/ 0 h 7897603"/>
              <a:gd name="connsiteX0" fmla="*/ 5964482 w 6616700"/>
              <a:gd name="connsiteY0" fmla="*/ 0 h 7923003"/>
              <a:gd name="connsiteX1" fmla="*/ 5897318 w 6616700"/>
              <a:gd name="connsiteY1" fmla="*/ 3606800 h 7923003"/>
              <a:gd name="connsiteX2" fmla="*/ 6616700 w 6616700"/>
              <a:gd name="connsiteY2" fmla="*/ 4326182 h 7923003"/>
              <a:gd name="connsiteX3" fmla="*/ 6616700 w 6616700"/>
              <a:gd name="connsiteY3" fmla="*/ 7923003 h 7923003"/>
              <a:gd name="connsiteX4" fmla="*/ 6616700 w 6616700"/>
              <a:gd name="connsiteY4" fmla="*/ 7923003 h 7923003"/>
              <a:gd name="connsiteX5" fmla="*/ 0 w 6616700"/>
              <a:gd name="connsiteY5" fmla="*/ 7923003 h 7923003"/>
              <a:gd name="connsiteX6" fmla="*/ 0 w 6616700"/>
              <a:gd name="connsiteY6" fmla="*/ 7923003 h 7923003"/>
              <a:gd name="connsiteX7" fmla="*/ 4102100 w 6616700"/>
              <a:gd name="connsiteY7" fmla="*/ 3830882 h 7923003"/>
              <a:gd name="connsiteX8" fmla="*/ 5964482 w 6616700"/>
              <a:gd name="connsiteY8" fmla="*/ 0 h 7923003"/>
              <a:gd name="connsiteX0" fmla="*/ 5964482 w 6621218"/>
              <a:gd name="connsiteY0" fmla="*/ 0 h 7923003"/>
              <a:gd name="connsiteX1" fmla="*/ 6621218 w 6621218"/>
              <a:gd name="connsiteY1" fmla="*/ 0 h 7923003"/>
              <a:gd name="connsiteX2" fmla="*/ 6616700 w 6621218"/>
              <a:gd name="connsiteY2" fmla="*/ 4326182 h 7923003"/>
              <a:gd name="connsiteX3" fmla="*/ 6616700 w 6621218"/>
              <a:gd name="connsiteY3" fmla="*/ 7923003 h 7923003"/>
              <a:gd name="connsiteX4" fmla="*/ 6616700 w 6621218"/>
              <a:gd name="connsiteY4" fmla="*/ 7923003 h 7923003"/>
              <a:gd name="connsiteX5" fmla="*/ 0 w 6621218"/>
              <a:gd name="connsiteY5" fmla="*/ 7923003 h 7923003"/>
              <a:gd name="connsiteX6" fmla="*/ 0 w 6621218"/>
              <a:gd name="connsiteY6" fmla="*/ 7923003 h 7923003"/>
              <a:gd name="connsiteX7" fmla="*/ 4102100 w 6621218"/>
              <a:gd name="connsiteY7" fmla="*/ 3830882 h 7923003"/>
              <a:gd name="connsiteX8" fmla="*/ 5964482 w 6621218"/>
              <a:gd name="connsiteY8" fmla="*/ 0 h 7923003"/>
              <a:gd name="connsiteX0" fmla="*/ 6046594 w 6621218"/>
              <a:gd name="connsiteY0" fmla="*/ 0 h 8070634"/>
              <a:gd name="connsiteX1" fmla="*/ 6621218 w 6621218"/>
              <a:gd name="connsiteY1" fmla="*/ 147631 h 8070634"/>
              <a:gd name="connsiteX2" fmla="*/ 6616700 w 6621218"/>
              <a:gd name="connsiteY2" fmla="*/ 4473813 h 8070634"/>
              <a:gd name="connsiteX3" fmla="*/ 6616700 w 6621218"/>
              <a:gd name="connsiteY3" fmla="*/ 8070634 h 8070634"/>
              <a:gd name="connsiteX4" fmla="*/ 6616700 w 6621218"/>
              <a:gd name="connsiteY4" fmla="*/ 8070634 h 8070634"/>
              <a:gd name="connsiteX5" fmla="*/ 0 w 6621218"/>
              <a:gd name="connsiteY5" fmla="*/ 8070634 h 8070634"/>
              <a:gd name="connsiteX6" fmla="*/ 0 w 6621218"/>
              <a:gd name="connsiteY6" fmla="*/ 8070634 h 8070634"/>
              <a:gd name="connsiteX7" fmla="*/ 4102100 w 6621218"/>
              <a:gd name="connsiteY7" fmla="*/ 3978513 h 8070634"/>
              <a:gd name="connsiteX8" fmla="*/ 6046594 w 6621218"/>
              <a:gd name="connsiteY8" fmla="*/ 0 h 8070634"/>
              <a:gd name="connsiteX0" fmla="*/ 6046594 w 6668894"/>
              <a:gd name="connsiteY0" fmla="*/ 0 h 8070634"/>
              <a:gd name="connsiteX1" fmla="*/ 6668894 w 6668894"/>
              <a:gd name="connsiteY1" fmla="*/ 76200 h 8070634"/>
              <a:gd name="connsiteX2" fmla="*/ 6616700 w 6668894"/>
              <a:gd name="connsiteY2" fmla="*/ 4473813 h 8070634"/>
              <a:gd name="connsiteX3" fmla="*/ 6616700 w 6668894"/>
              <a:gd name="connsiteY3" fmla="*/ 8070634 h 8070634"/>
              <a:gd name="connsiteX4" fmla="*/ 6616700 w 6668894"/>
              <a:gd name="connsiteY4" fmla="*/ 8070634 h 8070634"/>
              <a:gd name="connsiteX5" fmla="*/ 0 w 6668894"/>
              <a:gd name="connsiteY5" fmla="*/ 8070634 h 8070634"/>
              <a:gd name="connsiteX6" fmla="*/ 0 w 6668894"/>
              <a:gd name="connsiteY6" fmla="*/ 8070634 h 8070634"/>
              <a:gd name="connsiteX7" fmla="*/ 4102100 w 6668894"/>
              <a:gd name="connsiteY7" fmla="*/ 3978513 h 8070634"/>
              <a:gd name="connsiteX8" fmla="*/ 6046594 w 6668894"/>
              <a:gd name="connsiteY8" fmla="*/ 0 h 8070634"/>
              <a:gd name="connsiteX0" fmla="*/ 6287894 w 6910194"/>
              <a:gd name="connsiteY0" fmla="*/ 0 h 8070634"/>
              <a:gd name="connsiteX1" fmla="*/ 6910194 w 6910194"/>
              <a:gd name="connsiteY1" fmla="*/ 76200 h 8070634"/>
              <a:gd name="connsiteX2" fmla="*/ 6858000 w 6910194"/>
              <a:gd name="connsiteY2" fmla="*/ 4473813 h 8070634"/>
              <a:gd name="connsiteX3" fmla="*/ 6858000 w 6910194"/>
              <a:gd name="connsiteY3" fmla="*/ 8070634 h 8070634"/>
              <a:gd name="connsiteX4" fmla="*/ 6858000 w 6910194"/>
              <a:gd name="connsiteY4" fmla="*/ 8070634 h 8070634"/>
              <a:gd name="connsiteX5" fmla="*/ 241300 w 6910194"/>
              <a:gd name="connsiteY5" fmla="*/ 8070634 h 8070634"/>
              <a:gd name="connsiteX6" fmla="*/ 0 w 6910194"/>
              <a:gd name="connsiteY6" fmla="*/ 8007134 h 8070634"/>
              <a:gd name="connsiteX7" fmla="*/ 4343400 w 6910194"/>
              <a:gd name="connsiteY7" fmla="*/ 3978513 h 8070634"/>
              <a:gd name="connsiteX8" fmla="*/ 6287894 w 6910194"/>
              <a:gd name="connsiteY8" fmla="*/ 0 h 8070634"/>
              <a:gd name="connsiteX0" fmla="*/ 6287894 w 6910194"/>
              <a:gd name="connsiteY0" fmla="*/ 0 h 8070634"/>
              <a:gd name="connsiteX1" fmla="*/ 6910194 w 6910194"/>
              <a:gd name="connsiteY1" fmla="*/ 76200 h 8070634"/>
              <a:gd name="connsiteX2" fmla="*/ 6858000 w 6910194"/>
              <a:gd name="connsiteY2" fmla="*/ 4473813 h 8070634"/>
              <a:gd name="connsiteX3" fmla="*/ 6858000 w 6910194"/>
              <a:gd name="connsiteY3" fmla="*/ 8070634 h 8070634"/>
              <a:gd name="connsiteX4" fmla="*/ 6858000 w 6910194"/>
              <a:gd name="connsiteY4" fmla="*/ 8070634 h 8070634"/>
              <a:gd name="connsiteX5" fmla="*/ 1714500 w 6910194"/>
              <a:gd name="connsiteY5" fmla="*/ 6953034 h 8070634"/>
              <a:gd name="connsiteX6" fmla="*/ 0 w 6910194"/>
              <a:gd name="connsiteY6" fmla="*/ 8007134 h 8070634"/>
              <a:gd name="connsiteX7" fmla="*/ 4343400 w 6910194"/>
              <a:gd name="connsiteY7" fmla="*/ 3978513 h 8070634"/>
              <a:gd name="connsiteX8" fmla="*/ 6287894 w 6910194"/>
              <a:gd name="connsiteY8" fmla="*/ 0 h 8070634"/>
              <a:gd name="connsiteX0" fmla="*/ 6287894 w 6910194"/>
              <a:gd name="connsiteY0" fmla="*/ 0 h 8070634"/>
              <a:gd name="connsiteX1" fmla="*/ 6910194 w 6910194"/>
              <a:gd name="connsiteY1" fmla="*/ 76200 h 8070634"/>
              <a:gd name="connsiteX2" fmla="*/ 6858000 w 6910194"/>
              <a:gd name="connsiteY2" fmla="*/ 4473813 h 8070634"/>
              <a:gd name="connsiteX3" fmla="*/ 6858000 w 6910194"/>
              <a:gd name="connsiteY3" fmla="*/ 8070634 h 8070634"/>
              <a:gd name="connsiteX4" fmla="*/ 6375400 w 6910194"/>
              <a:gd name="connsiteY4" fmla="*/ 5365534 h 8070634"/>
              <a:gd name="connsiteX5" fmla="*/ 1714500 w 6910194"/>
              <a:gd name="connsiteY5" fmla="*/ 6953034 h 8070634"/>
              <a:gd name="connsiteX6" fmla="*/ 0 w 6910194"/>
              <a:gd name="connsiteY6" fmla="*/ 8007134 h 8070634"/>
              <a:gd name="connsiteX7" fmla="*/ 4343400 w 6910194"/>
              <a:gd name="connsiteY7" fmla="*/ 3978513 h 8070634"/>
              <a:gd name="connsiteX8" fmla="*/ 6287894 w 6910194"/>
              <a:gd name="connsiteY8" fmla="*/ 0 h 8070634"/>
              <a:gd name="connsiteX0" fmla="*/ 6287894 w 6910194"/>
              <a:gd name="connsiteY0" fmla="*/ 0 h 8007134"/>
              <a:gd name="connsiteX1" fmla="*/ 6910194 w 6910194"/>
              <a:gd name="connsiteY1" fmla="*/ 76200 h 8007134"/>
              <a:gd name="connsiteX2" fmla="*/ 6858000 w 6910194"/>
              <a:gd name="connsiteY2" fmla="*/ 4473813 h 8007134"/>
              <a:gd name="connsiteX3" fmla="*/ 6883400 w 6910194"/>
              <a:gd name="connsiteY3" fmla="*/ 6343434 h 8007134"/>
              <a:gd name="connsiteX4" fmla="*/ 6375400 w 6910194"/>
              <a:gd name="connsiteY4" fmla="*/ 5365534 h 8007134"/>
              <a:gd name="connsiteX5" fmla="*/ 1714500 w 6910194"/>
              <a:gd name="connsiteY5" fmla="*/ 6953034 h 8007134"/>
              <a:gd name="connsiteX6" fmla="*/ 0 w 6910194"/>
              <a:gd name="connsiteY6" fmla="*/ 8007134 h 8007134"/>
              <a:gd name="connsiteX7" fmla="*/ 4343400 w 6910194"/>
              <a:gd name="connsiteY7" fmla="*/ 3978513 h 8007134"/>
              <a:gd name="connsiteX8" fmla="*/ 6287894 w 6910194"/>
              <a:gd name="connsiteY8" fmla="*/ 0 h 8007134"/>
              <a:gd name="connsiteX0" fmla="*/ 6287894 w 6910194"/>
              <a:gd name="connsiteY0" fmla="*/ 0 h 8007134"/>
              <a:gd name="connsiteX1" fmla="*/ 6910194 w 6910194"/>
              <a:gd name="connsiteY1" fmla="*/ 76200 h 8007134"/>
              <a:gd name="connsiteX2" fmla="*/ 6858000 w 6910194"/>
              <a:gd name="connsiteY2" fmla="*/ 4473813 h 8007134"/>
              <a:gd name="connsiteX3" fmla="*/ 6819900 w 6910194"/>
              <a:gd name="connsiteY3" fmla="*/ 6991134 h 8007134"/>
              <a:gd name="connsiteX4" fmla="*/ 6375400 w 6910194"/>
              <a:gd name="connsiteY4" fmla="*/ 5365534 h 8007134"/>
              <a:gd name="connsiteX5" fmla="*/ 1714500 w 6910194"/>
              <a:gd name="connsiteY5" fmla="*/ 6953034 h 8007134"/>
              <a:gd name="connsiteX6" fmla="*/ 0 w 6910194"/>
              <a:gd name="connsiteY6" fmla="*/ 8007134 h 8007134"/>
              <a:gd name="connsiteX7" fmla="*/ 4343400 w 6910194"/>
              <a:gd name="connsiteY7" fmla="*/ 3978513 h 8007134"/>
              <a:gd name="connsiteX8" fmla="*/ 6287894 w 6910194"/>
              <a:gd name="connsiteY8" fmla="*/ 0 h 8007134"/>
              <a:gd name="connsiteX0" fmla="*/ 6287894 w 6910194"/>
              <a:gd name="connsiteY0" fmla="*/ 0 h 8007134"/>
              <a:gd name="connsiteX1" fmla="*/ 6910194 w 6910194"/>
              <a:gd name="connsiteY1" fmla="*/ 76200 h 8007134"/>
              <a:gd name="connsiteX2" fmla="*/ 6858000 w 6910194"/>
              <a:gd name="connsiteY2" fmla="*/ 4473813 h 8007134"/>
              <a:gd name="connsiteX3" fmla="*/ 6819900 w 6910194"/>
              <a:gd name="connsiteY3" fmla="*/ 6991134 h 8007134"/>
              <a:gd name="connsiteX4" fmla="*/ 5563994 w 6910194"/>
              <a:gd name="connsiteY4" fmla="*/ 6985000 h 8007134"/>
              <a:gd name="connsiteX5" fmla="*/ 1714500 w 6910194"/>
              <a:gd name="connsiteY5" fmla="*/ 6953034 h 8007134"/>
              <a:gd name="connsiteX6" fmla="*/ 0 w 6910194"/>
              <a:gd name="connsiteY6" fmla="*/ 8007134 h 8007134"/>
              <a:gd name="connsiteX7" fmla="*/ 4343400 w 6910194"/>
              <a:gd name="connsiteY7" fmla="*/ 3978513 h 8007134"/>
              <a:gd name="connsiteX8" fmla="*/ 6287894 w 6910194"/>
              <a:gd name="connsiteY8" fmla="*/ 0 h 8007134"/>
              <a:gd name="connsiteX0" fmla="*/ 6287894 w 6910194"/>
              <a:gd name="connsiteY0" fmla="*/ 0 h 8007134"/>
              <a:gd name="connsiteX1" fmla="*/ 6910194 w 6910194"/>
              <a:gd name="connsiteY1" fmla="*/ 76200 h 8007134"/>
              <a:gd name="connsiteX2" fmla="*/ 6858000 w 6910194"/>
              <a:gd name="connsiteY2" fmla="*/ 4473813 h 8007134"/>
              <a:gd name="connsiteX3" fmla="*/ 6819900 w 6910194"/>
              <a:gd name="connsiteY3" fmla="*/ 6991134 h 8007134"/>
              <a:gd name="connsiteX4" fmla="*/ 5563994 w 6910194"/>
              <a:gd name="connsiteY4" fmla="*/ 6985000 h 8007134"/>
              <a:gd name="connsiteX5" fmla="*/ 1626994 w 6910194"/>
              <a:gd name="connsiteY5" fmla="*/ 6997700 h 8007134"/>
              <a:gd name="connsiteX6" fmla="*/ 0 w 6910194"/>
              <a:gd name="connsiteY6" fmla="*/ 8007134 h 8007134"/>
              <a:gd name="connsiteX7" fmla="*/ 4343400 w 6910194"/>
              <a:gd name="connsiteY7" fmla="*/ 3978513 h 8007134"/>
              <a:gd name="connsiteX8" fmla="*/ 6287894 w 6910194"/>
              <a:gd name="connsiteY8" fmla="*/ 0 h 8007134"/>
              <a:gd name="connsiteX0" fmla="*/ 6148194 w 6910194"/>
              <a:gd name="connsiteY0" fmla="*/ 50800 h 7930934"/>
              <a:gd name="connsiteX1" fmla="*/ 6910194 w 6910194"/>
              <a:gd name="connsiteY1" fmla="*/ 0 h 7930934"/>
              <a:gd name="connsiteX2" fmla="*/ 6858000 w 6910194"/>
              <a:gd name="connsiteY2" fmla="*/ 4397613 h 7930934"/>
              <a:gd name="connsiteX3" fmla="*/ 6819900 w 6910194"/>
              <a:gd name="connsiteY3" fmla="*/ 6914934 h 7930934"/>
              <a:gd name="connsiteX4" fmla="*/ 5563994 w 6910194"/>
              <a:gd name="connsiteY4" fmla="*/ 6908800 h 7930934"/>
              <a:gd name="connsiteX5" fmla="*/ 1626994 w 6910194"/>
              <a:gd name="connsiteY5" fmla="*/ 6921500 h 7930934"/>
              <a:gd name="connsiteX6" fmla="*/ 0 w 6910194"/>
              <a:gd name="connsiteY6" fmla="*/ 7930934 h 7930934"/>
              <a:gd name="connsiteX7" fmla="*/ 4343400 w 6910194"/>
              <a:gd name="connsiteY7" fmla="*/ 3902313 h 7930934"/>
              <a:gd name="connsiteX8" fmla="*/ 6148194 w 6910194"/>
              <a:gd name="connsiteY8" fmla="*/ 50800 h 7930934"/>
              <a:gd name="connsiteX0" fmla="*/ 6173594 w 6910194"/>
              <a:gd name="connsiteY0" fmla="*/ 76200 h 7930934"/>
              <a:gd name="connsiteX1" fmla="*/ 6910194 w 6910194"/>
              <a:gd name="connsiteY1" fmla="*/ 0 h 7930934"/>
              <a:gd name="connsiteX2" fmla="*/ 6858000 w 6910194"/>
              <a:gd name="connsiteY2" fmla="*/ 4397613 h 7930934"/>
              <a:gd name="connsiteX3" fmla="*/ 6819900 w 6910194"/>
              <a:gd name="connsiteY3" fmla="*/ 6914934 h 7930934"/>
              <a:gd name="connsiteX4" fmla="*/ 5563994 w 6910194"/>
              <a:gd name="connsiteY4" fmla="*/ 6908800 h 7930934"/>
              <a:gd name="connsiteX5" fmla="*/ 1626994 w 6910194"/>
              <a:gd name="connsiteY5" fmla="*/ 6921500 h 7930934"/>
              <a:gd name="connsiteX6" fmla="*/ 0 w 6910194"/>
              <a:gd name="connsiteY6" fmla="*/ 7930934 h 7930934"/>
              <a:gd name="connsiteX7" fmla="*/ 4343400 w 6910194"/>
              <a:gd name="connsiteY7" fmla="*/ 3902313 h 7930934"/>
              <a:gd name="connsiteX8" fmla="*/ 6173594 w 6910194"/>
              <a:gd name="connsiteY8" fmla="*/ 76200 h 7930934"/>
              <a:gd name="connsiteX0" fmla="*/ 6019800 w 6756400"/>
              <a:gd name="connsiteY0" fmla="*/ 76200 h 6985000"/>
              <a:gd name="connsiteX1" fmla="*/ 6756400 w 6756400"/>
              <a:gd name="connsiteY1" fmla="*/ 0 h 6985000"/>
              <a:gd name="connsiteX2" fmla="*/ 6704206 w 6756400"/>
              <a:gd name="connsiteY2" fmla="*/ 4397613 h 6985000"/>
              <a:gd name="connsiteX3" fmla="*/ 6666106 w 6756400"/>
              <a:gd name="connsiteY3" fmla="*/ 6914934 h 6985000"/>
              <a:gd name="connsiteX4" fmla="*/ 5410200 w 6756400"/>
              <a:gd name="connsiteY4" fmla="*/ 6908800 h 6985000"/>
              <a:gd name="connsiteX5" fmla="*/ 1473200 w 6756400"/>
              <a:gd name="connsiteY5" fmla="*/ 6921500 h 6985000"/>
              <a:gd name="connsiteX6" fmla="*/ 0 w 6756400"/>
              <a:gd name="connsiteY6" fmla="*/ 6985000 h 6985000"/>
              <a:gd name="connsiteX7" fmla="*/ 4189606 w 6756400"/>
              <a:gd name="connsiteY7" fmla="*/ 3902313 h 6985000"/>
              <a:gd name="connsiteX8" fmla="*/ 6019800 w 6756400"/>
              <a:gd name="connsiteY8" fmla="*/ 76200 h 6985000"/>
              <a:gd name="connsiteX0" fmla="*/ 5562600 w 6299200"/>
              <a:gd name="connsiteY0" fmla="*/ 76200 h 6946900"/>
              <a:gd name="connsiteX1" fmla="*/ 6299200 w 6299200"/>
              <a:gd name="connsiteY1" fmla="*/ 0 h 6946900"/>
              <a:gd name="connsiteX2" fmla="*/ 6247006 w 6299200"/>
              <a:gd name="connsiteY2" fmla="*/ 4397613 h 6946900"/>
              <a:gd name="connsiteX3" fmla="*/ 6208906 w 6299200"/>
              <a:gd name="connsiteY3" fmla="*/ 6914934 h 6946900"/>
              <a:gd name="connsiteX4" fmla="*/ 4953000 w 6299200"/>
              <a:gd name="connsiteY4" fmla="*/ 6908800 h 6946900"/>
              <a:gd name="connsiteX5" fmla="*/ 1016000 w 6299200"/>
              <a:gd name="connsiteY5" fmla="*/ 6921500 h 6946900"/>
              <a:gd name="connsiteX6" fmla="*/ 0 w 6299200"/>
              <a:gd name="connsiteY6" fmla="*/ 6946900 h 6946900"/>
              <a:gd name="connsiteX7" fmla="*/ 3732406 w 6299200"/>
              <a:gd name="connsiteY7" fmla="*/ 3902313 h 6946900"/>
              <a:gd name="connsiteX8" fmla="*/ 5562600 w 6299200"/>
              <a:gd name="connsiteY8" fmla="*/ 76200 h 6946900"/>
              <a:gd name="connsiteX0" fmla="*/ 5562600 w 6299200"/>
              <a:gd name="connsiteY0" fmla="*/ 76200 h 6946900"/>
              <a:gd name="connsiteX1" fmla="*/ 6299200 w 6299200"/>
              <a:gd name="connsiteY1" fmla="*/ 0 h 6946900"/>
              <a:gd name="connsiteX2" fmla="*/ 6247006 w 6299200"/>
              <a:gd name="connsiteY2" fmla="*/ 4397613 h 6946900"/>
              <a:gd name="connsiteX3" fmla="*/ 6208906 w 6299200"/>
              <a:gd name="connsiteY3" fmla="*/ 6914934 h 6946900"/>
              <a:gd name="connsiteX4" fmla="*/ 5054600 w 6299200"/>
              <a:gd name="connsiteY4" fmla="*/ 6908800 h 6946900"/>
              <a:gd name="connsiteX5" fmla="*/ 1016000 w 6299200"/>
              <a:gd name="connsiteY5" fmla="*/ 6921500 h 6946900"/>
              <a:gd name="connsiteX6" fmla="*/ 0 w 6299200"/>
              <a:gd name="connsiteY6" fmla="*/ 6946900 h 6946900"/>
              <a:gd name="connsiteX7" fmla="*/ 3732406 w 6299200"/>
              <a:gd name="connsiteY7" fmla="*/ 3902313 h 6946900"/>
              <a:gd name="connsiteX8" fmla="*/ 5562600 w 6299200"/>
              <a:gd name="connsiteY8" fmla="*/ 76200 h 6946900"/>
              <a:gd name="connsiteX0" fmla="*/ 5562600 w 6299200"/>
              <a:gd name="connsiteY0" fmla="*/ 76200 h 6946900"/>
              <a:gd name="connsiteX1" fmla="*/ 6299200 w 6299200"/>
              <a:gd name="connsiteY1" fmla="*/ 0 h 6946900"/>
              <a:gd name="connsiteX2" fmla="*/ 6247006 w 6299200"/>
              <a:gd name="connsiteY2" fmla="*/ 4397613 h 6946900"/>
              <a:gd name="connsiteX3" fmla="*/ 6208906 w 6299200"/>
              <a:gd name="connsiteY3" fmla="*/ 6914934 h 6946900"/>
              <a:gd name="connsiteX4" fmla="*/ 5245100 w 6299200"/>
              <a:gd name="connsiteY4" fmla="*/ 6934200 h 6946900"/>
              <a:gd name="connsiteX5" fmla="*/ 1016000 w 6299200"/>
              <a:gd name="connsiteY5" fmla="*/ 6921500 h 6946900"/>
              <a:gd name="connsiteX6" fmla="*/ 0 w 6299200"/>
              <a:gd name="connsiteY6" fmla="*/ 6946900 h 6946900"/>
              <a:gd name="connsiteX7" fmla="*/ 3732406 w 6299200"/>
              <a:gd name="connsiteY7" fmla="*/ 3902313 h 6946900"/>
              <a:gd name="connsiteX8" fmla="*/ 5562600 w 6299200"/>
              <a:gd name="connsiteY8" fmla="*/ 76200 h 6946900"/>
              <a:gd name="connsiteX0" fmla="*/ 5562600 w 6299200"/>
              <a:gd name="connsiteY0" fmla="*/ 76200 h 6953034"/>
              <a:gd name="connsiteX1" fmla="*/ 6299200 w 6299200"/>
              <a:gd name="connsiteY1" fmla="*/ 0 h 6953034"/>
              <a:gd name="connsiteX2" fmla="*/ 6247006 w 6299200"/>
              <a:gd name="connsiteY2" fmla="*/ 4397613 h 6953034"/>
              <a:gd name="connsiteX3" fmla="*/ 6247006 w 6299200"/>
              <a:gd name="connsiteY3" fmla="*/ 6953034 h 6953034"/>
              <a:gd name="connsiteX4" fmla="*/ 5245100 w 6299200"/>
              <a:gd name="connsiteY4" fmla="*/ 6934200 h 6953034"/>
              <a:gd name="connsiteX5" fmla="*/ 1016000 w 6299200"/>
              <a:gd name="connsiteY5" fmla="*/ 6921500 h 6953034"/>
              <a:gd name="connsiteX6" fmla="*/ 0 w 6299200"/>
              <a:gd name="connsiteY6" fmla="*/ 6946900 h 6953034"/>
              <a:gd name="connsiteX7" fmla="*/ 3732406 w 6299200"/>
              <a:gd name="connsiteY7" fmla="*/ 3902313 h 6953034"/>
              <a:gd name="connsiteX8" fmla="*/ 5562600 w 6299200"/>
              <a:gd name="connsiteY8" fmla="*/ 76200 h 6953034"/>
              <a:gd name="connsiteX0" fmla="*/ 5562600 w 6299200"/>
              <a:gd name="connsiteY0" fmla="*/ 76200 h 6953034"/>
              <a:gd name="connsiteX1" fmla="*/ 6299200 w 6299200"/>
              <a:gd name="connsiteY1" fmla="*/ 0 h 6953034"/>
              <a:gd name="connsiteX2" fmla="*/ 6247006 w 6299200"/>
              <a:gd name="connsiteY2" fmla="*/ 4397613 h 6953034"/>
              <a:gd name="connsiteX3" fmla="*/ 6247006 w 6299200"/>
              <a:gd name="connsiteY3" fmla="*/ 6953034 h 6953034"/>
              <a:gd name="connsiteX4" fmla="*/ 5245100 w 6299200"/>
              <a:gd name="connsiteY4" fmla="*/ 6934200 h 6953034"/>
              <a:gd name="connsiteX5" fmla="*/ 825500 w 6299200"/>
              <a:gd name="connsiteY5" fmla="*/ 6946900 h 6953034"/>
              <a:gd name="connsiteX6" fmla="*/ 0 w 6299200"/>
              <a:gd name="connsiteY6" fmla="*/ 6946900 h 6953034"/>
              <a:gd name="connsiteX7" fmla="*/ 3732406 w 6299200"/>
              <a:gd name="connsiteY7" fmla="*/ 3902313 h 6953034"/>
              <a:gd name="connsiteX8" fmla="*/ 5562600 w 6299200"/>
              <a:gd name="connsiteY8" fmla="*/ 76200 h 6953034"/>
              <a:gd name="connsiteX0" fmla="*/ 5613400 w 6299200"/>
              <a:gd name="connsiteY0" fmla="*/ 12700 h 6953034"/>
              <a:gd name="connsiteX1" fmla="*/ 6299200 w 6299200"/>
              <a:gd name="connsiteY1" fmla="*/ 0 h 6953034"/>
              <a:gd name="connsiteX2" fmla="*/ 6247006 w 6299200"/>
              <a:gd name="connsiteY2" fmla="*/ 4397613 h 6953034"/>
              <a:gd name="connsiteX3" fmla="*/ 6247006 w 6299200"/>
              <a:gd name="connsiteY3" fmla="*/ 6953034 h 6953034"/>
              <a:gd name="connsiteX4" fmla="*/ 5245100 w 6299200"/>
              <a:gd name="connsiteY4" fmla="*/ 6934200 h 6953034"/>
              <a:gd name="connsiteX5" fmla="*/ 825500 w 6299200"/>
              <a:gd name="connsiteY5" fmla="*/ 6946900 h 6953034"/>
              <a:gd name="connsiteX6" fmla="*/ 0 w 6299200"/>
              <a:gd name="connsiteY6" fmla="*/ 6946900 h 6953034"/>
              <a:gd name="connsiteX7" fmla="*/ 3732406 w 6299200"/>
              <a:gd name="connsiteY7" fmla="*/ 3902313 h 6953034"/>
              <a:gd name="connsiteX8" fmla="*/ 5613400 w 6299200"/>
              <a:gd name="connsiteY8" fmla="*/ 12700 h 6953034"/>
              <a:gd name="connsiteX0" fmla="*/ 5562600 w 6299200"/>
              <a:gd name="connsiteY0" fmla="*/ 45719 h 6953034"/>
              <a:gd name="connsiteX1" fmla="*/ 6299200 w 6299200"/>
              <a:gd name="connsiteY1" fmla="*/ 0 h 6953034"/>
              <a:gd name="connsiteX2" fmla="*/ 6247006 w 6299200"/>
              <a:gd name="connsiteY2" fmla="*/ 4397613 h 6953034"/>
              <a:gd name="connsiteX3" fmla="*/ 6247006 w 6299200"/>
              <a:gd name="connsiteY3" fmla="*/ 6953034 h 6953034"/>
              <a:gd name="connsiteX4" fmla="*/ 5245100 w 6299200"/>
              <a:gd name="connsiteY4" fmla="*/ 6934200 h 6953034"/>
              <a:gd name="connsiteX5" fmla="*/ 825500 w 6299200"/>
              <a:gd name="connsiteY5" fmla="*/ 6946900 h 6953034"/>
              <a:gd name="connsiteX6" fmla="*/ 0 w 6299200"/>
              <a:gd name="connsiteY6" fmla="*/ 6946900 h 6953034"/>
              <a:gd name="connsiteX7" fmla="*/ 3732406 w 6299200"/>
              <a:gd name="connsiteY7" fmla="*/ 3902313 h 6953034"/>
              <a:gd name="connsiteX8" fmla="*/ 5562600 w 6299200"/>
              <a:gd name="connsiteY8" fmla="*/ 45719 h 69530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299200" h="6953034">
                <a:moveTo>
                  <a:pt x="5562600" y="45719"/>
                </a:moveTo>
                <a:lnTo>
                  <a:pt x="6299200" y="0"/>
                </a:lnTo>
                <a:lnTo>
                  <a:pt x="6247006" y="4397613"/>
                </a:lnTo>
                <a:lnTo>
                  <a:pt x="6247006" y="6953034"/>
                </a:lnTo>
                <a:lnTo>
                  <a:pt x="5245100" y="6934200"/>
                </a:lnTo>
                <a:lnTo>
                  <a:pt x="825500" y="6946900"/>
                </a:lnTo>
                <a:lnTo>
                  <a:pt x="0" y="6946900"/>
                </a:lnTo>
                <a:lnTo>
                  <a:pt x="3732406" y="3902313"/>
                </a:lnTo>
                <a:lnTo>
                  <a:pt x="5562600" y="45719"/>
                </a:lnTo>
                <a:close/>
              </a:path>
            </a:pathLst>
          </a:custGeom>
          <a:gradFill flip="none" rotWithShape="1">
            <a:gsLst>
              <a:gs pos="5000">
                <a:schemeClr val="accent2"/>
              </a:gs>
              <a:gs pos="100000">
                <a:schemeClr val="accent2">
                  <a:lumMod val="50000"/>
                </a:schemeClr>
              </a:gs>
            </a:gsLst>
            <a:lin ang="13200000" scaled="0"/>
            <a:tileRect/>
          </a:gradFill>
          <a:ln w="12700" cap="flat" cmpd="sng" algn="ctr">
            <a:noFill/>
            <a:prstDash val="solid"/>
            <a:miter lim="800000"/>
          </a:ln>
          <a:effectLst>
            <a:glow>
              <a:schemeClr val="bg1"/>
            </a:glow>
            <a:outerShdw sx="1000" sy="1000" algn="ctr" rotWithShape="0">
              <a:srgbClr val="367CFF"/>
            </a:outerShdw>
            <a:softEdge rad="0"/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400"/>
            <a:endParaRPr lang="ru-RU" sz="450" b="1" kern="0" dirty="0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12AC4948-A7ED-43AE-9AE1-1034D401D0F5}"/>
              </a:ext>
            </a:extLst>
          </p:cNvPr>
          <p:cNvSpPr/>
          <p:nvPr userDrawn="1"/>
        </p:nvSpPr>
        <p:spPr>
          <a:xfrm>
            <a:off x="8433880" y="2996120"/>
            <a:ext cx="758757" cy="5642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Freeform 131">
            <a:extLst>
              <a:ext uri="{FF2B5EF4-FFF2-40B4-BE49-F238E27FC236}">
                <a16:creationId xmlns:a16="http://schemas.microsoft.com/office/drawing/2014/main" id="{E271C5CC-6FD4-43ED-B7ED-2988CB8AA1B6}"/>
              </a:ext>
            </a:extLst>
          </p:cNvPr>
          <p:cNvSpPr>
            <a:spLocks/>
          </p:cNvSpPr>
          <p:nvPr userDrawn="1"/>
        </p:nvSpPr>
        <p:spPr bwMode="auto">
          <a:xfrm>
            <a:off x="1534321" y="1250043"/>
            <a:ext cx="9618660" cy="6113975"/>
          </a:xfrm>
          <a:custGeom>
            <a:avLst/>
            <a:gdLst>
              <a:gd name="connsiteX0" fmla="*/ 9162777 w 9367131"/>
              <a:gd name="connsiteY0" fmla="*/ 0 h 5954094"/>
              <a:gd name="connsiteX1" fmla="*/ 9367131 w 9367131"/>
              <a:gd name="connsiteY1" fmla="*/ 482672 h 5954094"/>
              <a:gd name="connsiteX2" fmla="*/ 9171075 w 9367131"/>
              <a:gd name="connsiteY2" fmla="*/ 482672 h 5954094"/>
              <a:gd name="connsiteX3" fmla="*/ 8258220 w 9367131"/>
              <a:gd name="connsiteY3" fmla="*/ 2548006 h 5954094"/>
              <a:gd name="connsiteX4" fmla="*/ 4343320 w 9367131"/>
              <a:gd name="connsiteY4" fmla="*/ 5954094 h 5954094"/>
              <a:gd name="connsiteX5" fmla="*/ 0 w 9367131"/>
              <a:gd name="connsiteY5" fmla="*/ 5954094 h 5954094"/>
              <a:gd name="connsiteX6" fmla="*/ 7459473 w 9367131"/>
              <a:gd name="connsiteY6" fmla="*/ 2548006 h 5954094"/>
              <a:gd name="connsiteX7" fmla="*/ 7459472 w 9367131"/>
              <a:gd name="connsiteY7" fmla="*/ 2548006 h 5954094"/>
              <a:gd name="connsiteX8" fmla="*/ 8735395 w 9367131"/>
              <a:gd name="connsiteY8" fmla="*/ 500929 h 5954094"/>
              <a:gd name="connsiteX9" fmla="*/ 8535189 w 9367131"/>
              <a:gd name="connsiteY9" fmla="*/ 500929 h 5954094"/>
              <a:gd name="connsiteX10" fmla="*/ 9162777 w 9367131"/>
              <a:gd name="connsiteY10" fmla="*/ 0 h 59540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9367131" h="5954094">
                <a:moveTo>
                  <a:pt x="9162777" y="0"/>
                </a:moveTo>
                <a:lnTo>
                  <a:pt x="9367131" y="482672"/>
                </a:lnTo>
                <a:lnTo>
                  <a:pt x="9171075" y="482672"/>
                </a:lnTo>
                <a:lnTo>
                  <a:pt x="8258220" y="2548006"/>
                </a:lnTo>
                <a:lnTo>
                  <a:pt x="4343320" y="5954094"/>
                </a:lnTo>
                <a:lnTo>
                  <a:pt x="0" y="5954094"/>
                </a:lnTo>
                <a:lnTo>
                  <a:pt x="7459473" y="2548006"/>
                </a:lnTo>
                <a:lnTo>
                  <a:pt x="7459472" y="2548006"/>
                </a:lnTo>
                <a:lnTo>
                  <a:pt x="8735395" y="500929"/>
                </a:lnTo>
                <a:lnTo>
                  <a:pt x="8535189" y="500929"/>
                </a:lnTo>
                <a:lnTo>
                  <a:pt x="9162777" y="0"/>
                </a:lnTo>
                <a:close/>
              </a:path>
            </a:pathLst>
          </a:custGeom>
          <a:pattFill prst="pct75">
            <a:fgClr>
              <a:schemeClr val="accent2">
                <a:lumMod val="20000"/>
                <a:lumOff val="80000"/>
              </a:schemeClr>
            </a:fgClr>
            <a:bgClr>
              <a:schemeClr val="bg1"/>
            </a:bgClr>
          </a:pattFill>
          <a:ln w="12700" cap="flat" cmpd="sng" algn="ctr">
            <a:noFill/>
            <a:prstDash val="solid"/>
            <a:miter lim="800000"/>
          </a:ln>
          <a:effectLst>
            <a:glow>
              <a:schemeClr val="bg1"/>
            </a:glow>
            <a:outerShdw sx="1000" sy="1000" algn="ctr" rotWithShape="0">
              <a:srgbClr val="367CFF"/>
            </a:outerShdw>
            <a:softEdge rad="0"/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400"/>
            <a:endParaRPr lang="en-US" sz="450" b="1" kern="0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DC96F624-DDCD-4056-84D4-FE5406A64CE8}"/>
              </a:ext>
            </a:extLst>
          </p:cNvPr>
          <p:cNvSpPr/>
          <p:nvPr userDrawn="1"/>
        </p:nvSpPr>
        <p:spPr>
          <a:xfrm>
            <a:off x="5982510" y="3988341"/>
            <a:ext cx="758757" cy="5642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74372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279">
          <p15:clr>
            <a:srgbClr val="FBAE40"/>
          </p15:clr>
        </p15:guide>
        <p15:guide id="4" pos="7401">
          <p15:clr>
            <a:srgbClr val="FBAE40"/>
          </p15:clr>
        </p15:guide>
        <p15:guide id="5" orient="horz" pos="323">
          <p15:clr>
            <a:srgbClr val="FBAE40"/>
          </p15:clr>
        </p15:guide>
        <p15:guide id="6" orient="horz" pos="4065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9">
            <a:extLst>
              <a:ext uri="{FF2B5EF4-FFF2-40B4-BE49-F238E27FC236}">
                <a16:creationId xmlns:a16="http://schemas.microsoft.com/office/drawing/2014/main" id="{6D9672F9-D3F0-49A0-A560-790BBA2016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9210" y="322669"/>
            <a:ext cx="10515600" cy="7017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13" name="Номер слайда 5">
            <a:extLst>
              <a:ext uri="{FF2B5EF4-FFF2-40B4-BE49-F238E27FC236}">
                <a16:creationId xmlns:a16="http://schemas.microsoft.com/office/drawing/2014/main" id="{C8463A09-EFBC-41F3-A46D-0A18C43E17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00797" y="6296213"/>
            <a:ext cx="2743200" cy="263149"/>
          </a:xfrm>
          <a:prstGeom prst="rect">
            <a:avLst/>
          </a:prstGeom>
        </p:spPr>
        <p:txBody>
          <a:bodyPr wrap="square">
            <a:spAutoFit/>
          </a:bodyPr>
          <a:lstStyle>
            <a:lvl1pPr algn="r">
              <a:defRPr lang="ru-RU" sz="1200" b="0" i="0" smtClean="0">
                <a:solidFill>
                  <a:schemeClr val="bg1">
                    <a:lumMod val="50000"/>
                  </a:schemeClr>
                </a:solidFill>
                <a:latin typeface="Oswald Light" pitchFamily="2" charset="-52"/>
                <a:ea typeface="VTB Group Cond Book" panose="020B0506050504020204" pitchFamily="34" charset="0"/>
                <a:cs typeface="+mj-cs"/>
              </a:defRPr>
            </a:lvl1pPr>
          </a:lstStyle>
          <a:p>
            <a:pPr>
              <a:lnSpc>
                <a:spcPct val="90000"/>
              </a:lnSpc>
              <a:spcBef>
                <a:spcPct val="0"/>
              </a:spcBef>
            </a:pPr>
            <a:fld id="{373AE3C4-C2A6-4DCD-9963-3D7F259FD580}" type="slidenum">
              <a:rPr lang="ru-RU" smtClean="0"/>
              <a:pPr>
                <a:lnSpc>
                  <a:spcPct val="90000"/>
                </a:lnSpc>
                <a:spcBef>
                  <a:spcPct val="0"/>
                </a:spcBef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5590590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279" userDrawn="1">
          <p15:clr>
            <a:srgbClr val="FBAE40"/>
          </p15:clr>
        </p15:guide>
        <p15:guide id="4" pos="7401" userDrawn="1">
          <p15:clr>
            <a:srgbClr val="FBAE40"/>
          </p15:clr>
        </p15:guide>
        <p15:guide id="5" orient="horz" pos="323" userDrawn="1">
          <p15:clr>
            <a:srgbClr val="FBAE40"/>
          </p15:clr>
        </p15:guide>
        <p15:guide id="6" orient="horz" pos="4065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>
            <a:extLst>
              <a:ext uri="{FF2B5EF4-FFF2-40B4-BE49-F238E27FC236}">
                <a16:creationId xmlns:a16="http://schemas.microsoft.com/office/drawing/2014/main" id="{922A43EE-37ED-0EF7-321F-44564C1CAB0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353566" y="392400"/>
            <a:ext cx="6073200" cy="6073200"/>
          </a:xfrm>
          <a:prstGeom prst="ellipse">
            <a:avLst/>
          </a:prstGeom>
          <a:pattFill prst="pct5">
            <a:fgClr>
              <a:schemeClr val="accent1"/>
            </a:fgClr>
            <a:bgClr>
              <a:schemeClr val="bg1"/>
            </a:bgClr>
          </a:pattFill>
          <a:ln w="6350">
            <a:solidFill>
              <a:schemeClr val="accent2">
                <a:lumMod val="40000"/>
                <a:lumOff val="60000"/>
              </a:schemeClr>
            </a:solidFill>
          </a:ln>
        </p:spPr>
        <p:txBody>
          <a:bodyPr/>
          <a:lstStyle>
            <a:lvl1pPr>
              <a:defRPr lang="ru-RU" dirty="0"/>
            </a:lvl1pPr>
          </a:lstStyle>
          <a:p>
            <a:pPr lvl="0"/>
            <a:endParaRPr lang="ru-RU" dirty="0"/>
          </a:p>
        </p:txBody>
      </p:sp>
      <p:sp>
        <p:nvSpPr>
          <p:cNvPr id="10" name="Заголовок 9">
            <a:extLst>
              <a:ext uri="{FF2B5EF4-FFF2-40B4-BE49-F238E27FC236}">
                <a16:creationId xmlns:a16="http://schemas.microsoft.com/office/drawing/2014/main" id="{6D9672F9-D3F0-49A0-A560-790BBA2016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9210" y="322669"/>
            <a:ext cx="10515600" cy="7017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13" name="Номер слайда 5">
            <a:extLst>
              <a:ext uri="{FF2B5EF4-FFF2-40B4-BE49-F238E27FC236}">
                <a16:creationId xmlns:a16="http://schemas.microsoft.com/office/drawing/2014/main" id="{C8463A09-EFBC-41F3-A46D-0A18C43E17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00797" y="6296213"/>
            <a:ext cx="2743200" cy="263149"/>
          </a:xfrm>
          <a:prstGeom prst="rect">
            <a:avLst/>
          </a:prstGeom>
        </p:spPr>
        <p:txBody>
          <a:bodyPr wrap="square">
            <a:spAutoFit/>
          </a:bodyPr>
          <a:lstStyle>
            <a:lvl1pPr algn="r">
              <a:defRPr lang="ru-RU" sz="1200" b="0" i="0" smtClean="0">
                <a:solidFill>
                  <a:schemeClr val="bg1">
                    <a:lumMod val="50000"/>
                  </a:schemeClr>
                </a:solidFill>
                <a:latin typeface="Oswald Light" pitchFamily="2" charset="-52"/>
                <a:ea typeface="VTB Group Cond Book" panose="020B0506050504020204" pitchFamily="34" charset="0"/>
                <a:cs typeface="+mj-cs"/>
              </a:defRPr>
            </a:lvl1pPr>
          </a:lstStyle>
          <a:p>
            <a:pPr>
              <a:lnSpc>
                <a:spcPct val="90000"/>
              </a:lnSpc>
              <a:spcBef>
                <a:spcPct val="0"/>
              </a:spcBef>
            </a:pPr>
            <a:fld id="{373AE3C4-C2A6-4DCD-9963-3D7F259FD580}" type="slidenum">
              <a:rPr lang="ru-RU" smtClean="0"/>
              <a:pPr>
                <a:lnSpc>
                  <a:spcPct val="90000"/>
                </a:lnSpc>
                <a:spcBef>
                  <a:spcPct val="0"/>
                </a:spcBef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7079699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279" userDrawn="1">
          <p15:clr>
            <a:srgbClr val="FBAE40"/>
          </p15:clr>
        </p15:guide>
        <p15:guide id="4" pos="7401" userDrawn="1">
          <p15:clr>
            <a:srgbClr val="FBAE40"/>
          </p15:clr>
        </p15:guide>
        <p15:guide id="5" orient="horz" pos="323" userDrawn="1">
          <p15:clr>
            <a:srgbClr val="FBAE40"/>
          </p15:clr>
        </p15:guide>
        <p15:guide id="6" orient="horz" pos="4065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CD85FC0D-9464-4538-8E32-A864AF617FD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85550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91" r:id="rId2"/>
    <p:sldLayoutId id="2147483661" r:id="rId3"/>
    <p:sldLayoutId id="2147483650" r:id="rId4"/>
    <p:sldLayoutId id="2147483684" r:id="rId5"/>
    <p:sldLayoutId id="2147483688" r:id="rId6"/>
    <p:sldLayoutId id="2147483683" r:id="rId7"/>
    <p:sldLayoutId id="2147483675" r:id="rId8"/>
    <p:sldLayoutId id="2147483690" r:id="rId9"/>
    <p:sldLayoutId id="2147483689" r:id="rId10"/>
    <p:sldLayoutId id="2147483677" r:id="rId11"/>
    <p:sldLayoutId id="2147483692" r:id="rId12"/>
    <p:sldLayoutId id="2147483678" r:id="rId13"/>
    <p:sldLayoutId id="2147483693" r:id="rId14"/>
    <p:sldLayoutId id="2147483676" r:id="rId15"/>
    <p:sldLayoutId id="2147483674" r:id="rId16"/>
    <p:sldLayoutId id="2147483680" r:id="rId17"/>
    <p:sldLayoutId id="2147483694" r:id="rId18"/>
    <p:sldLayoutId id="2147483681" r:id="rId19"/>
    <p:sldLayoutId id="2147483682" r:id="rId20"/>
    <p:sldLayoutId id="2147483679" r:id="rId2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jp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20.png"/><Relationship Id="rId5" Type="http://schemas.openxmlformats.org/officeDocument/2006/relationships/image" Target="../media/image19.jpg"/><Relationship Id="rId4" Type="http://schemas.openxmlformats.org/officeDocument/2006/relationships/image" Target="../media/image18.jpg"/><Relationship Id="rId9" Type="http://schemas.openxmlformats.org/officeDocument/2006/relationships/image" Target="../media/image2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9.jp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webp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avif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5.jpg"/><Relationship Id="rId4" Type="http://schemas.openxmlformats.org/officeDocument/2006/relationships/image" Target="../media/image14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4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4F1E0505-E303-D8ED-6CC0-D70EACE43B47}"/>
              </a:ext>
            </a:extLst>
          </p:cNvPr>
          <p:cNvSpPr txBox="1">
            <a:spLocks/>
          </p:cNvSpPr>
          <p:nvPr/>
        </p:nvSpPr>
        <p:spPr bwMode="gray">
          <a:xfrm>
            <a:off x="7466955" y="4654002"/>
            <a:ext cx="3805871" cy="13542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0" lvl="0" indent="0" defTabSz="895350" eaLnBrk="1" hangingPunct="1">
              <a:buClr>
                <a:schemeClr val="tx2"/>
              </a:buClr>
              <a:defRPr>
                <a:latin typeface="+mn-lt"/>
              </a:defRPr>
            </a:lvl1pPr>
            <a:lvl2pPr marL="193675" lvl="1" indent="-192088" defTabSz="895350" eaLnBrk="1" hangingPunct="1">
              <a:buClr>
                <a:schemeClr val="tx2"/>
              </a:buClr>
              <a:buSzPct val="125000"/>
              <a:buFont typeface="Arial" charset="0"/>
              <a:buChar char="▪"/>
              <a:defRPr>
                <a:latin typeface="+mn-lt"/>
              </a:defRPr>
            </a:lvl2pPr>
            <a:lvl3pPr marL="457200" lvl="2" indent="-261938" defTabSz="895350" eaLnBrk="1" hangingPunct="1">
              <a:buClr>
                <a:schemeClr val="tx2"/>
              </a:buClr>
              <a:buSzPct val="120000"/>
              <a:buFont typeface="Arial" charset="0"/>
              <a:buChar char="–"/>
              <a:defRPr>
                <a:latin typeface="+mn-lt"/>
              </a:defRPr>
            </a:lvl3pPr>
            <a:lvl4pPr marL="614363" lvl="3" indent="-155575" defTabSz="895350" eaLnBrk="1" hangingPunct="1">
              <a:buClr>
                <a:schemeClr val="tx2"/>
              </a:buClr>
              <a:buSzPct val="120000"/>
              <a:buFont typeface="Arial" charset="0"/>
              <a:buChar char="▫"/>
              <a:defRPr>
                <a:latin typeface="+mn-lt"/>
              </a:defRPr>
            </a:lvl4pPr>
            <a:lvl5pPr marL="749808" lvl="4" indent="-130175" defTabSz="895350" eaLnBrk="1" hangingPunct="1">
              <a:buClr>
                <a:schemeClr val="tx2"/>
              </a:buClr>
              <a:buSzPct val="89000"/>
              <a:buFont typeface="Arial" charset="0"/>
              <a:buChar char="-"/>
              <a:defRPr>
                <a:latin typeface="+mn-lt"/>
              </a:defRPr>
            </a:lvl5pPr>
            <a:lvl6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>
                <a:latin typeface="+mn-lt"/>
              </a:defRPr>
            </a:lvl6pPr>
            <a:lvl7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>
                <a:latin typeface="+mn-lt"/>
              </a:defRPr>
            </a:lvl7pPr>
            <a:lvl8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>
                <a:latin typeface="+mn-lt"/>
              </a:defRPr>
            </a:lvl8pPr>
            <a:lvl9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>
                <a:latin typeface="+mn-lt"/>
              </a:defRPr>
            </a:lvl9pPr>
          </a:lstStyle>
          <a:p>
            <a:pPr algn="ctr" fontAlgn="base">
              <a:spcAft>
                <a:spcPct val="0"/>
              </a:spcAft>
              <a:buClr>
                <a:srgbClr val="009FE9"/>
              </a:buClr>
            </a:pPr>
            <a:r>
              <a:rPr lang="ru-RU" sz="2200" dirty="0" err="1" smtClean="0">
                <a:solidFill>
                  <a:schemeClr val="bg1"/>
                </a:solidFill>
                <a:latin typeface="Oswald Light" pitchFamily="2" charset="-52"/>
                <a:ea typeface="VTB Group Cond Book" panose="020B0506050504020204" pitchFamily="34" charset="77"/>
              </a:rPr>
              <a:t>Зубрина</a:t>
            </a:r>
            <a:r>
              <a:rPr lang="ru-RU" sz="2200" dirty="0" smtClean="0">
                <a:solidFill>
                  <a:schemeClr val="bg1"/>
                </a:solidFill>
                <a:latin typeface="Oswald Light" pitchFamily="2" charset="-52"/>
                <a:ea typeface="VTB Group Cond Book" panose="020B0506050504020204" pitchFamily="34" charset="77"/>
              </a:rPr>
              <a:t> Анастасия Александровна, классный руководитель 8 класса, учитель русского языка и литературы </a:t>
            </a:r>
            <a:r>
              <a:rPr lang="ru-RU" sz="2200" dirty="0" err="1" smtClean="0">
                <a:solidFill>
                  <a:schemeClr val="bg1"/>
                </a:solidFill>
                <a:latin typeface="Oswald Light" pitchFamily="2" charset="-52"/>
                <a:ea typeface="VTB Group Cond Book" panose="020B0506050504020204" pitchFamily="34" charset="77"/>
              </a:rPr>
              <a:t>Старотябердинской</a:t>
            </a:r>
            <a:r>
              <a:rPr lang="ru-RU" sz="2200" dirty="0" smtClean="0">
                <a:solidFill>
                  <a:schemeClr val="bg1"/>
                </a:solidFill>
                <a:latin typeface="Oswald Light" pitchFamily="2" charset="-52"/>
                <a:ea typeface="VTB Group Cond Book" panose="020B0506050504020204" pitchFamily="34" charset="77"/>
              </a:rPr>
              <a:t> СОШ</a:t>
            </a:r>
            <a:endParaRPr lang="ru-RU" sz="2200" dirty="0">
              <a:solidFill>
                <a:schemeClr val="bg1"/>
              </a:solidFill>
              <a:latin typeface="Oswald Light" pitchFamily="2" charset="-52"/>
              <a:ea typeface="VTB Group Cond Book" panose="020B0506050504020204" pitchFamily="34" charset="77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3236CCD-9B28-5CE5-3DDC-C40178E1D1A6}"/>
              </a:ext>
            </a:extLst>
          </p:cNvPr>
          <p:cNvSpPr txBox="1"/>
          <p:nvPr/>
        </p:nvSpPr>
        <p:spPr>
          <a:xfrm>
            <a:off x="7104714" y="248753"/>
            <a:ext cx="4754520" cy="3785652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rtlCol="0">
            <a:spAutoFit/>
          </a:bodyPr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Oswald" pitchFamily="2" charset="-52"/>
                <a:ea typeface="Roboto Condensed" panose="02000000000000000000" pitchFamily="2" charset="0"/>
                <a:cs typeface="Roboto Condensed" panose="02000000000000000000" pitchFamily="2" charset="0"/>
              </a:rPr>
              <a:t>Милосердие – это зеркало души человека</a:t>
            </a:r>
            <a:endParaRPr lang="en-US" sz="6000" b="1" dirty="0">
              <a:solidFill>
                <a:schemeClr val="bg1"/>
              </a:solidFill>
              <a:latin typeface="Oswald" pitchFamily="2" charset="-52"/>
              <a:ea typeface="Roboto Condensed" panose="02000000000000000000" pitchFamily="2" charset="0"/>
              <a:cs typeface="Roboto Condensed" panose="02000000000000000000" pitchFamily="2" charset="0"/>
            </a:endParaRPr>
          </a:p>
        </p:txBody>
      </p:sp>
      <p:pic>
        <p:nvPicPr>
          <p:cNvPr id="5" name="Рисунок 4"/>
          <p:cNvPicPr>
            <a:picLocks noGrp="1" noChangeAspect="1"/>
          </p:cNvPicPr>
          <p:nvPr>
            <p:ph type="pic" sz="quarter" idx="1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55" r="14455"/>
          <a:stretch>
            <a:fillRect/>
          </a:stretch>
        </p:blipFill>
        <p:spPr>
          <a:xfrm>
            <a:off x="-3368357" y="-1577499"/>
            <a:ext cx="9798974" cy="10012998"/>
          </a:xfrm>
        </p:spPr>
      </p:pic>
    </p:spTree>
    <p:extLst>
      <p:ext uri="{BB962C8B-B14F-4D97-AF65-F5344CB8AC3E}">
        <p14:creationId xmlns:p14="http://schemas.microsoft.com/office/powerpoint/2010/main" val="699028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Рисунок 18"/>
          <p:cNvPicPr>
            <a:picLocks noGrp="1" noChangeAspect="1"/>
          </p:cNvPicPr>
          <p:nvPr>
            <p:ph type="pic" sz="quarter" idx="1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78" r="5578"/>
          <a:stretch>
            <a:fillRect/>
          </a:stretch>
        </p:blipFill>
        <p:spPr/>
      </p:pic>
      <p:sp>
        <p:nvSpPr>
          <p:cNvPr id="9" name="Заголовок 8">
            <a:extLst>
              <a:ext uri="{FF2B5EF4-FFF2-40B4-BE49-F238E27FC236}">
                <a16:creationId xmlns:a16="http://schemas.microsoft.com/office/drawing/2014/main" id="{2C0F7DD1-E84F-4A7A-B5D1-FF74EF23CD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bg1"/>
                </a:solidFill>
              </a:rPr>
              <a:t>Результаты</a:t>
            </a:r>
            <a:endParaRPr lang="ru-RU" b="1" dirty="0">
              <a:solidFill>
                <a:schemeClr val="bg1"/>
              </a:solidFill>
            </a:endParaRPr>
          </a:p>
        </p:txBody>
      </p:sp>
      <p:pic>
        <p:nvPicPr>
          <p:cNvPr id="18" name="Рисунок 17"/>
          <p:cNvPicPr>
            <a:picLocks noGrp="1" noChangeAspect="1"/>
          </p:cNvPicPr>
          <p:nvPr>
            <p:ph type="pic" sz="quarter" idx="1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942" r="21942"/>
          <a:stretch>
            <a:fillRect/>
          </a:stretch>
        </p:blipFill>
        <p:spPr/>
      </p:pic>
      <p:sp>
        <p:nvSpPr>
          <p:cNvPr id="23" name="Объект 2">
            <a:extLst>
              <a:ext uri="{FF2B5EF4-FFF2-40B4-BE49-F238E27FC236}">
                <a16:creationId xmlns:a16="http://schemas.microsoft.com/office/drawing/2014/main" id="{BF2552C6-B211-45E2-ADB7-48CC398EE556}"/>
              </a:ext>
            </a:extLst>
          </p:cNvPr>
          <p:cNvSpPr txBox="1">
            <a:spLocks/>
          </p:cNvSpPr>
          <p:nvPr/>
        </p:nvSpPr>
        <p:spPr>
          <a:xfrm>
            <a:off x="41341" y="2677993"/>
            <a:ext cx="3692335" cy="99719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0AAFF"/>
              </a:buClr>
              <a:buFont typeface="Arial" panose="020B0604020202020204" pitchFamily="34" charset="0"/>
              <a:buChar char="•"/>
              <a:defRPr sz="1200" b="0" i="0" kern="1200">
                <a:solidFill>
                  <a:schemeClr val="tx1">
                    <a:lumMod val="85000"/>
                    <a:lumOff val="15000"/>
                  </a:schemeClr>
                </a:solidFill>
                <a:latin typeface="VTB Group Cond Light" charset="0"/>
                <a:ea typeface="VTB Group Cond Light" charset="0"/>
                <a:cs typeface="VTB Group Cond Light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AAFF"/>
              </a:buClr>
              <a:buFont typeface="Arial" panose="020B0604020202020204" pitchFamily="34" charset="0"/>
              <a:buChar char="•"/>
              <a:defRPr sz="1200" b="0" i="0" kern="1200">
                <a:solidFill>
                  <a:schemeClr val="tx1">
                    <a:lumMod val="85000"/>
                    <a:lumOff val="15000"/>
                  </a:schemeClr>
                </a:solidFill>
                <a:latin typeface="VTB Group Cond Light" charset="0"/>
                <a:ea typeface="VTB Group Cond Light" charset="0"/>
                <a:cs typeface="VTB Group Cond Light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AAFF"/>
              </a:buClr>
              <a:buFont typeface="Arial" panose="020B0604020202020204" pitchFamily="34" charset="0"/>
              <a:buChar char="•"/>
              <a:defRPr sz="1200" b="0" i="0" kern="1200">
                <a:solidFill>
                  <a:schemeClr val="tx1">
                    <a:lumMod val="85000"/>
                    <a:lumOff val="15000"/>
                  </a:schemeClr>
                </a:solidFill>
                <a:latin typeface="VTB Group Cond Light" charset="0"/>
                <a:ea typeface="VTB Group Cond Light" charset="0"/>
                <a:cs typeface="VTB Group Cond Light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AAFF"/>
              </a:buClr>
              <a:buFont typeface="Arial" panose="020B0604020202020204" pitchFamily="34" charset="0"/>
              <a:buChar char="•"/>
              <a:defRPr sz="1000" b="0" i="0" kern="1200">
                <a:solidFill>
                  <a:schemeClr val="bg2">
                    <a:lumMod val="50000"/>
                  </a:schemeClr>
                </a:solidFill>
                <a:latin typeface="VTB Group Cond Light" charset="0"/>
                <a:ea typeface="VTB Group Cond Light" charset="0"/>
                <a:cs typeface="VTB Group Cond Light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AAFF"/>
              </a:buClr>
              <a:buFont typeface="Arial" panose="020B0604020202020204" pitchFamily="34" charset="0"/>
              <a:buChar char="•"/>
              <a:defRPr sz="1000" b="0" i="0" kern="1200">
                <a:solidFill>
                  <a:schemeClr val="bg2">
                    <a:lumMod val="50000"/>
                  </a:schemeClr>
                </a:solidFill>
                <a:latin typeface="VTB Group Cond Light" charset="0"/>
                <a:ea typeface="VTB Group Cond Light" charset="0"/>
                <a:cs typeface="VTB Group Cond Light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  <a:defRPr/>
            </a:pPr>
            <a:r>
              <a:rPr lang="ru-RU" sz="1800" dirty="0" smtClean="0">
                <a:solidFill>
                  <a:srgbClr val="FFFFFF"/>
                </a:solidFill>
                <a:latin typeface="+mn-lt"/>
                <a:ea typeface="VTB Group Cond Book" panose="020B0506050504020204" pitchFamily="34" charset="77"/>
              </a:rPr>
              <a:t>компетентность </a:t>
            </a:r>
            <a:r>
              <a:rPr lang="ru-RU" sz="1800" dirty="0">
                <a:solidFill>
                  <a:srgbClr val="FFFFFF"/>
                </a:solidFill>
                <a:latin typeface="+mn-lt"/>
                <a:ea typeface="VTB Group Cond Book" panose="020B0506050504020204" pitchFamily="34" charset="77"/>
              </a:rPr>
              <a:t>в сфере самостоятельной познавательной деятельности, основанной на усвоении способов приобретения знаний из различных источников информации</a:t>
            </a:r>
            <a:r>
              <a:rPr lang="ru-RU" sz="1800" dirty="0" smtClean="0">
                <a:solidFill>
                  <a:srgbClr val="FFFFFF"/>
                </a:solidFill>
                <a:latin typeface="+mn-lt"/>
                <a:ea typeface="VTB Group Cond Book" panose="020B0506050504020204" pitchFamily="34" charset="77"/>
              </a:rPr>
              <a:t>;</a:t>
            </a:r>
            <a:endParaRPr lang="ru-RU" sz="1800" dirty="0">
              <a:solidFill>
                <a:srgbClr val="FFFFFF"/>
              </a:solidFill>
              <a:latin typeface="+mn-lt"/>
              <a:ea typeface="VTB Group Cond Book" panose="020B0506050504020204" pitchFamily="34" charset="77"/>
            </a:endParaRPr>
          </a:p>
        </p:txBody>
      </p:sp>
      <p:sp>
        <p:nvSpPr>
          <p:cNvPr id="24" name="Объект 2">
            <a:extLst>
              <a:ext uri="{FF2B5EF4-FFF2-40B4-BE49-F238E27FC236}">
                <a16:creationId xmlns:a16="http://schemas.microsoft.com/office/drawing/2014/main" id="{F309CA6C-37C6-4D9B-95EC-4ADBEBC13CE1}"/>
              </a:ext>
            </a:extLst>
          </p:cNvPr>
          <p:cNvSpPr txBox="1">
            <a:spLocks/>
          </p:cNvSpPr>
          <p:nvPr/>
        </p:nvSpPr>
        <p:spPr>
          <a:xfrm>
            <a:off x="9199420" y="2732891"/>
            <a:ext cx="2864547" cy="4985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0AAFF"/>
              </a:buClr>
              <a:buFont typeface="Arial" panose="020B0604020202020204" pitchFamily="34" charset="0"/>
              <a:buChar char="•"/>
              <a:defRPr sz="1200" b="0" i="0" kern="1200">
                <a:solidFill>
                  <a:schemeClr val="tx1">
                    <a:lumMod val="85000"/>
                    <a:lumOff val="15000"/>
                  </a:schemeClr>
                </a:solidFill>
                <a:latin typeface="VTB Group Cond Light" charset="0"/>
                <a:ea typeface="VTB Group Cond Light" charset="0"/>
                <a:cs typeface="VTB Group Cond Light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AAFF"/>
              </a:buClr>
              <a:buFont typeface="Arial" panose="020B0604020202020204" pitchFamily="34" charset="0"/>
              <a:buChar char="•"/>
              <a:defRPr sz="1200" b="0" i="0" kern="1200">
                <a:solidFill>
                  <a:schemeClr val="tx1">
                    <a:lumMod val="85000"/>
                    <a:lumOff val="15000"/>
                  </a:schemeClr>
                </a:solidFill>
                <a:latin typeface="VTB Group Cond Light" charset="0"/>
                <a:ea typeface="VTB Group Cond Light" charset="0"/>
                <a:cs typeface="VTB Group Cond Light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AAFF"/>
              </a:buClr>
              <a:buFont typeface="Arial" panose="020B0604020202020204" pitchFamily="34" charset="0"/>
              <a:buChar char="•"/>
              <a:defRPr sz="1200" b="0" i="0" kern="1200">
                <a:solidFill>
                  <a:schemeClr val="tx1">
                    <a:lumMod val="85000"/>
                    <a:lumOff val="15000"/>
                  </a:schemeClr>
                </a:solidFill>
                <a:latin typeface="VTB Group Cond Light" charset="0"/>
                <a:ea typeface="VTB Group Cond Light" charset="0"/>
                <a:cs typeface="VTB Group Cond Light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AAFF"/>
              </a:buClr>
              <a:buFont typeface="Arial" panose="020B0604020202020204" pitchFamily="34" charset="0"/>
              <a:buChar char="•"/>
              <a:defRPr sz="1000" b="0" i="0" kern="1200">
                <a:solidFill>
                  <a:schemeClr val="bg2">
                    <a:lumMod val="50000"/>
                  </a:schemeClr>
                </a:solidFill>
                <a:latin typeface="VTB Group Cond Light" charset="0"/>
                <a:ea typeface="VTB Group Cond Light" charset="0"/>
                <a:cs typeface="VTB Group Cond Light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AAFF"/>
              </a:buClr>
              <a:buFont typeface="Arial" panose="020B0604020202020204" pitchFamily="34" charset="0"/>
              <a:buChar char="•"/>
              <a:defRPr sz="1000" b="0" i="0" kern="1200">
                <a:solidFill>
                  <a:schemeClr val="bg2">
                    <a:lumMod val="50000"/>
                  </a:schemeClr>
                </a:solidFill>
                <a:latin typeface="VTB Group Cond Light" charset="0"/>
                <a:ea typeface="VTB Group Cond Light" charset="0"/>
                <a:cs typeface="VTB Group Cond Light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  <a:defRPr/>
            </a:pPr>
            <a:r>
              <a:rPr lang="ru-RU" sz="1800" dirty="0" smtClean="0">
                <a:solidFill>
                  <a:srgbClr val="FFFFFF"/>
                </a:solidFill>
                <a:latin typeface="+mn-lt"/>
                <a:ea typeface="VTB Group Cond Book" panose="020B0506050504020204" pitchFamily="34" charset="77"/>
              </a:rPr>
              <a:t>активизация </a:t>
            </a:r>
            <a:r>
              <a:rPr lang="ru-RU" sz="1800" dirty="0">
                <a:solidFill>
                  <a:srgbClr val="FFFFFF"/>
                </a:solidFill>
                <a:latin typeface="+mn-lt"/>
                <a:ea typeface="VTB Group Cond Book" panose="020B0506050504020204" pitchFamily="34" charset="77"/>
              </a:rPr>
              <a:t>участия учащегося в массовых </a:t>
            </a:r>
            <a:r>
              <a:rPr lang="ru-RU" sz="1800" dirty="0" smtClean="0">
                <a:solidFill>
                  <a:srgbClr val="FFFFFF"/>
                </a:solidFill>
                <a:latin typeface="+mn-lt"/>
                <a:ea typeface="VTB Group Cond Book" panose="020B0506050504020204" pitchFamily="34" charset="77"/>
              </a:rPr>
              <a:t>мероприятиях</a:t>
            </a:r>
            <a:endParaRPr lang="ru-RU" sz="1800" dirty="0">
              <a:solidFill>
                <a:srgbClr val="FFFFFF"/>
              </a:solidFill>
              <a:latin typeface="+mn-lt"/>
              <a:ea typeface="VTB Group Cond Book" panose="020B0506050504020204" pitchFamily="34" charset="77"/>
            </a:endParaRPr>
          </a:p>
        </p:txBody>
      </p:sp>
      <p:sp>
        <p:nvSpPr>
          <p:cNvPr id="25" name="Объект 2">
            <a:extLst>
              <a:ext uri="{FF2B5EF4-FFF2-40B4-BE49-F238E27FC236}">
                <a16:creationId xmlns:a16="http://schemas.microsoft.com/office/drawing/2014/main" id="{155B8A4B-8519-4563-B916-6477C8EE8CAE}"/>
              </a:ext>
            </a:extLst>
          </p:cNvPr>
          <p:cNvSpPr txBox="1">
            <a:spLocks/>
          </p:cNvSpPr>
          <p:nvPr/>
        </p:nvSpPr>
        <p:spPr>
          <a:xfrm>
            <a:off x="6511242" y="2690540"/>
            <a:ext cx="2864546" cy="4985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0AAFF"/>
              </a:buClr>
              <a:buFont typeface="Arial" panose="020B0604020202020204" pitchFamily="34" charset="0"/>
              <a:buChar char="•"/>
              <a:defRPr sz="1200" b="0" i="0" kern="1200">
                <a:solidFill>
                  <a:schemeClr val="tx1">
                    <a:lumMod val="85000"/>
                    <a:lumOff val="15000"/>
                  </a:schemeClr>
                </a:solidFill>
                <a:latin typeface="VTB Group Cond Light" charset="0"/>
                <a:ea typeface="VTB Group Cond Light" charset="0"/>
                <a:cs typeface="VTB Group Cond Light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AAFF"/>
              </a:buClr>
              <a:buFont typeface="Arial" panose="020B0604020202020204" pitchFamily="34" charset="0"/>
              <a:buChar char="•"/>
              <a:defRPr sz="1200" b="0" i="0" kern="1200">
                <a:solidFill>
                  <a:schemeClr val="tx1">
                    <a:lumMod val="85000"/>
                    <a:lumOff val="15000"/>
                  </a:schemeClr>
                </a:solidFill>
                <a:latin typeface="VTB Group Cond Light" charset="0"/>
                <a:ea typeface="VTB Group Cond Light" charset="0"/>
                <a:cs typeface="VTB Group Cond Light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AAFF"/>
              </a:buClr>
              <a:buFont typeface="Arial" panose="020B0604020202020204" pitchFamily="34" charset="0"/>
              <a:buChar char="•"/>
              <a:defRPr sz="1200" b="0" i="0" kern="1200">
                <a:solidFill>
                  <a:schemeClr val="tx1">
                    <a:lumMod val="85000"/>
                    <a:lumOff val="15000"/>
                  </a:schemeClr>
                </a:solidFill>
                <a:latin typeface="VTB Group Cond Light" charset="0"/>
                <a:ea typeface="VTB Group Cond Light" charset="0"/>
                <a:cs typeface="VTB Group Cond Light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AAFF"/>
              </a:buClr>
              <a:buFont typeface="Arial" panose="020B0604020202020204" pitchFamily="34" charset="0"/>
              <a:buChar char="•"/>
              <a:defRPr sz="1000" b="0" i="0" kern="1200">
                <a:solidFill>
                  <a:schemeClr val="bg2">
                    <a:lumMod val="50000"/>
                  </a:schemeClr>
                </a:solidFill>
                <a:latin typeface="VTB Group Cond Light" charset="0"/>
                <a:ea typeface="VTB Group Cond Light" charset="0"/>
                <a:cs typeface="VTB Group Cond Light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AAFF"/>
              </a:buClr>
              <a:buFont typeface="Arial" panose="020B0604020202020204" pitchFamily="34" charset="0"/>
              <a:buChar char="•"/>
              <a:defRPr sz="1000" b="0" i="0" kern="1200">
                <a:solidFill>
                  <a:schemeClr val="bg2">
                    <a:lumMod val="50000"/>
                  </a:schemeClr>
                </a:solidFill>
                <a:latin typeface="VTB Group Cond Light" charset="0"/>
                <a:ea typeface="VTB Group Cond Light" charset="0"/>
                <a:cs typeface="VTB Group Cond Light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  <a:defRPr/>
            </a:pPr>
            <a:r>
              <a:rPr lang="ru-RU" sz="1800" dirty="0" smtClean="0">
                <a:solidFill>
                  <a:srgbClr val="FFFFFF"/>
                </a:solidFill>
                <a:latin typeface="+mn-lt"/>
                <a:ea typeface="VTB Group Cond Book" panose="020B0506050504020204" pitchFamily="34" charset="77"/>
              </a:rPr>
              <a:t>результаты </a:t>
            </a:r>
            <a:r>
              <a:rPr lang="ru-RU" sz="1800" dirty="0">
                <a:solidFill>
                  <a:srgbClr val="FFFFFF"/>
                </a:solidFill>
                <a:latin typeface="+mn-lt"/>
                <a:ea typeface="VTB Group Cond Book" panose="020B0506050504020204" pitchFamily="34" charset="77"/>
              </a:rPr>
              <a:t>участия в акциях, конкурсах всех уровней</a:t>
            </a:r>
            <a:r>
              <a:rPr lang="ru-RU" sz="1800" dirty="0" smtClean="0">
                <a:solidFill>
                  <a:srgbClr val="FFFFFF"/>
                </a:solidFill>
                <a:latin typeface="+mn-lt"/>
                <a:ea typeface="VTB Group Cond Book" panose="020B0506050504020204" pitchFamily="34" charset="77"/>
              </a:rPr>
              <a:t>;</a:t>
            </a:r>
            <a:endParaRPr lang="ru-RU" sz="1800" dirty="0">
              <a:solidFill>
                <a:srgbClr val="FFFFFF"/>
              </a:solidFill>
              <a:latin typeface="+mn-lt"/>
              <a:ea typeface="VTB Group Cond Book" panose="020B0506050504020204" pitchFamily="34" charset="77"/>
            </a:endParaRPr>
          </a:p>
        </p:txBody>
      </p:sp>
      <p:sp>
        <p:nvSpPr>
          <p:cNvPr id="5" name="Oval 49">
            <a:extLst>
              <a:ext uri="{FF2B5EF4-FFF2-40B4-BE49-F238E27FC236}">
                <a16:creationId xmlns:a16="http://schemas.microsoft.com/office/drawing/2014/main" id="{5CF7ABA3-B643-4555-943D-BA9EF979331F}"/>
              </a:ext>
            </a:extLst>
          </p:cNvPr>
          <p:cNvSpPr/>
          <p:nvPr/>
        </p:nvSpPr>
        <p:spPr>
          <a:xfrm>
            <a:off x="1361589" y="1507787"/>
            <a:ext cx="1042176" cy="1042176"/>
          </a:xfrm>
          <a:prstGeom prst="ellipse">
            <a:avLst/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>
            <a:outerShdw blurRad="1079500" sx="113000" sy="113000" algn="ctr" rotWithShape="0">
              <a:schemeClr val="bg1">
                <a:lumMod val="85000"/>
                <a:alpha val="43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Oswald Light" pitchFamily="2" charset="-52"/>
            </a:endParaRPr>
          </a:p>
        </p:txBody>
      </p:sp>
      <p:sp>
        <p:nvSpPr>
          <p:cNvPr id="6" name="Oval 50">
            <a:extLst>
              <a:ext uri="{FF2B5EF4-FFF2-40B4-BE49-F238E27FC236}">
                <a16:creationId xmlns:a16="http://schemas.microsoft.com/office/drawing/2014/main" id="{F91BF019-3E1D-4F54-9233-DC6A786A3414}"/>
              </a:ext>
            </a:extLst>
          </p:cNvPr>
          <p:cNvSpPr/>
          <p:nvPr/>
        </p:nvSpPr>
        <p:spPr>
          <a:xfrm>
            <a:off x="4278070" y="1507787"/>
            <a:ext cx="1042176" cy="1042176"/>
          </a:xfrm>
          <a:prstGeom prst="ellipse">
            <a:avLst/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>
            <a:outerShdw blurRad="1079500" sx="113000" sy="113000" algn="ctr" rotWithShape="0">
              <a:schemeClr val="bg1">
                <a:lumMod val="85000"/>
                <a:alpha val="43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Oswald Light" pitchFamily="2" charset="-52"/>
            </a:endParaRPr>
          </a:p>
        </p:txBody>
      </p:sp>
      <p:sp>
        <p:nvSpPr>
          <p:cNvPr id="7" name="Oval 51">
            <a:extLst>
              <a:ext uri="{FF2B5EF4-FFF2-40B4-BE49-F238E27FC236}">
                <a16:creationId xmlns:a16="http://schemas.microsoft.com/office/drawing/2014/main" id="{53C6A96E-28E7-44E7-8976-612F852B25E0}"/>
              </a:ext>
            </a:extLst>
          </p:cNvPr>
          <p:cNvSpPr/>
          <p:nvPr/>
        </p:nvSpPr>
        <p:spPr>
          <a:xfrm>
            <a:off x="7194551" y="1507787"/>
            <a:ext cx="1042176" cy="1042176"/>
          </a:xfrm>
          <a:prstGeom prst="ellipse">
            <a:avLst/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>
            <a:outerShdw blurRad="1079500" sx="113000" sy="113000" algn="ctr" rotWithShape="0">
              <a:schemeClr val="bg1">
                <a:lumMod val="85000"/>
                <a:alpha val="43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Oswald Light" pitchFamily="2" charset="-52"/>
            </a:endParaRPr>
          </a:p>
        </p:txBody>
      </p:sp>
      <p:sp>
        <p:nvSpPr>
          <p:cNvPr id="8" name="Oval 52">
            <a:extLst>
              <a:ext uri="{FF2B5EF4-FFF2-40B4-BE49-F238E27FC236}">
                <a16:creationId xmlns:a16="http://schemas.microsoft.com/office/drawing/2014/main" id="{28940336-17E1-492B-AAAD-A2880ABF1BA9}"/>
              </a:ext>
            </a:extLst>
          </p:cNvPr>
          <p:cNvSpPr/>
          <p:nvPr/>
        </p:nvSpPr>
        <p:spPr>
          <a:xfrm>
            <a:off x="10111033" y="1507787"/>
            <a:ext cx="1042176" cy="1042176"/>
          </a:xfrm>
          <a:prstGeom prst="ellipse">
            <a:avLst/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>
            <a:outerShdw blurRad="1079500" sx="113000" sy="113000" algn="ctr" rotWithShape="0">
              <a:schemeClr val="bg1">
                <a:lumMod val="85000"/>
                <a:alpha val="43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Oswald Light" pitchFamily="2" charset="-52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733676" y="2573539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>
                <a:solidFill>
                  <a:schemeClr val="bg1"/>
                </a:solidFill>
              </a:rPr>
              <a:t>милосердие к </a:t>
            </a:r>
            <a:r>
              <a:rPr lang="ru-RU" dirty="0" smtClean="0">
                <a:solidFill>
                  <a:schemeClr val="bg1"/>
                </a:solidFill>
              </a:rPr>
              <a:t>нуждающимся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17" name="Рисунок 16"/>
          <p:cNvPicPr>
            <a:picLocks noGrp="1" noChangeAspect="1"/>
          </p:cNvPicPr>
          <p:nvPr>
            <p:ph type="pic" sz="quarter" idx="10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20" r="8920"/>
          <a:stretch>
            <a:fillRect/>
          </a:stretch>
        </p:blipFill>
        <p:spPr>
          <a:xfrm>
            <a:off x="3500437" y="3737088"/>
            <a:ext cx="4557712" cy="2845594"/>
          </a:xfr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6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0694" y="1666380"/>
            <a:ext cx="736928" cy="736928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7" cstate="hq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8412" y="1646408"/>
            <a:ext cx="696454" cy="696454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8" cstate="hq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6409" y="1732151"/>
            <a:ext cx="658460" cy="658460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9" cstate="hq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9979" y="1666380"/>
            <a:ext cx="703427" cy="7034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1091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B5B7CABD-F088-714B-B454-FB6F6AC1E2B8}"/>
              </a:ext>
            </a:extLst>
          </p:cNvPr>
          <p:cNvSpPr/>
          <p:nvPr/>
        </p:nvSpPr>
        <p:spPr>
          <a:xfrm>
            <a:off x="8273654" y="447"/>
            <a:ext cx="3918347" cy="6857107"/>
          </a:xfrm>
          <a:prstGeom prst="rect">
            <a:avLst/>
          </a:prstGeom>
          <a:gradFill flip="none" rotWithShape="1">
            <a:gsLst>
              <a:gs pos="5000">
                <a:schemeClr val="accent2"/>
              </a:gs>
              <a:gs pos="100000">
                <a:schemeClr val="accent3"/>
              </a:gs>
            </a:gsLst>
            <a:lin ang="13200000" scaled="0"/>
            <a:tileRect/>
          </a:gradFill>
          <a:ln w="12700" cap="flat" cmpd="sng" algn="ctr">
            <a:noFill/>
            <a:prstDash val="solid"/>
            <a:miter lim="800000"/>
          </a:ln>
          <a:effectLst>
            <a:glow>
              <a:schemeClr val="bg1"/>
            </a:glow>
            <a:outerShdw blurRad="1270000" sx="102000" sy="102000" algn="ctr" rotWithShape="0">
              <a:srgbClr val="367CFF">
                <a:alpha val="13000"/>
              </a:srgbClr>
            </a:outerShdw>
            <a:softEdge rad="0"/>
          </a:effectLst>
        </p:spPr>
        <p:txBody>
          <a:bodyPr rot="0" spcFirstLastPara="0" vertOverflow="overflow" horzOverflow="overflow" vert="horz" wrap="square" lIns="91428" tIns="45714" rIns="91428" bIns="45714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309"/>
            <a:endParaRPr lang="ru-RU" sz="450" b="1" kern="0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A277A50E-D0DD-4F45-899E-BFB3C26738E7}"/>
              </a:ext>
            </a:extLst>
          </p:cNvPr>
          <p:cNvSpPr txBox="1">
            <a:spLocks/>
          </p:cNvSpPr>
          <p:nvPr/>
        </p:nvSpPr>
        <p:spPr>
          <a:xfrm>
            <a:off x="11572138" y="6163987"/>
            <a:ext cx="303351" cy="544669"/>
          </a:xfrm>
          <a:prstGeom prst="rect">
            <a:avLst/>
          </a:prstGeom>
        </p:spPr>
        <p:txBody>
          <a:bodyPr vert="horz" wrap="none" lIns="60952" tIns="30476" rIns="60952" bIns="30476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defTabSz="914309">
              <a:lnSpc>
                <a:spcPct val="90000"/>
              </a:lnSpc>
              <a:spcBef>
                <a:spcPct val="0"/>
              </a:spcBef>
            </a:pPr>
            <a:fld id="{1A290D8D-6BA0-418D-AFED-C65293F70DA0}" type="slidenum">
              <a:rPr lang="en-US" sz="1000">
                <a:solidFill>
                  <a:schemeClr val="bg1"/>
                </a:solidFill>
                <a:latin typeface="Oswald Light" pitchFamily="2" charset="-52"/>
                <a:ea typeface="VTB Group Cond" panose="020B0506050504020204" pitchFamily="34" charset="0"/>
                <a:cs typeface="+mj-cs"/>
              </a:rPr>
              <a:pPr algn="l" defTabSz="914309">
                <a:lnSpc>
                  <a:spcPct val="90000"/>
                </a:lnSpc>
                <a:spcBef>
                  <a:spcPct val="0"/>
                </a:spcBef>
              </a:pPr>
              <a:t>11</a:t>
            </a:fld>
            <a:endParaRPr lang="en-US" sz="1000" dirty="0">
              <a:solidFill>
                <a:schemeClr val="bg1"/>
              </a:solidFill>
              <a:latin typeface="Oswald Light" pitchFamily="2" charset="-52"/>
              <a:ea typeface="VTB Group Cond" panose="020B0506050504020204" pitchFamily="34" charset="0"/>
              <a:cs typeface="+mj-cs"/>
            </a:endParaRPr>
          </a:p>
        </p:txBody>
      </p:sp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69E7D8A5-CF48-4004-AF29-4EA6CB85CD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135" y="2896195"/>
            <a:ext cx="5861893" cy="701731"/>
          </a:xfrm>
        </p:spPr>
        <p:txBody>
          <a:bodyPr/>
          <a:lstStyle/>
          <a:p>
            <a:r>
              <a:rPr lang="ru-RU" sz="4400" b="1" dirty="0" smtClean="0">
                <a:ea typeface="+mj-ea"/>
              </a:rPr>
              <a:t>Спасибо за внимание</a:t>
            </a:r>
            <a:endParaRPr lang="ru-RU" b="1" dirty="0"/>
          </a:p>
        </p:txBody>
      </p:sp>
      <p:sp>
        <p:nvSpPr>
          <p:cNvPr id="29" name="Рисунок 27">
            <a:extLst>
              <a:ext uri="{FF2B5EF4-FFF2-40B4-BE49-F238E27FC236}">
                <a16:creationId xmlns:a16="http://schemas.microsoft.com/office/drawing/2014/main" id="{3374021C-2757-409A-9374-C8A4101AFED2}"/>
              </a:ext>
            </a:extLst>
          </p:cNvPr>
          <p:cNvSpPr/>
          <p:nvPr/>
        </p:nvSpPr>
        <p:spPr>
          <a:xfrm>
            <a:off x="661976" y="5164594"/>
            <a:ext cx="250206" cy="359542"/>
          </a:xfrm>
          <a:custGeom>
            <a:avLst/>
            <a:gdLst>
              <a:gd name="connsiteX0" fmla="*/ 237442 w 250206"/>
              <a:gd name="connsiteY0" fmla="*/ 279193 h 359542"/>
              <a:gd name="connsiteX1" fmla="*/ 229943 w 250206"/>
              <a:gd name="connsiteY1" fmla="*/ 266672 h 359542"/>
              <a:gd name="connsiteX2" fmla="*/ 173435 w 250206"/>
              <a:gd name="connsiteY2" fmla="*/ 218919 h 359542"/>
              <a:gd name="connsiteX3" fmla="*/ 159999 w 250206"/>
              <a:gd name="connsiteY3" fmla="*/ 221671 h 359542"/>
              <a:gd name="connsiteX4" fmla="*/ 146897 w 250206"/>
              <a:gd name="connsiteY4" fmla="*/ 227290 h 359542"/>
              <a:gd name="connsiteX5" fmla="*/ 143306 w 250206"/>
              <a:gd name="connsiteY5" fmla="*/ 228949 h 359542"/>
              <a:gd name="connsiteX6" fmla="*/ 132239 w 250206"/>
              <a:gd name="connsiteY6" fmla="*/ 232427 h 359542"/>
              <a:gd name="connsiteX7" fmla="*/ 100765 w 250206"/>
              <a:gd name="connsiteY7" fmla="*/ 197072 h 359542"/>
              <a:gd name="connsiteX8" fmla="*/ 93382 w 250206"/>
              <a:gd name="connsiteY8" fmla="*/ 157062 h 359542"/>
              <a:gd name="connsiteX9" fmla="*/ 108793 w 250206"/>
              <a:gd name="connsiteY9" fmla="*/ 145263 h 359542"/>
              <a:gd name="connsiteX10" fmla="*/ 111351 w 250206"/>
              <a:gd name="connsiteY10" fmla="*/ 144266 h 359542"/>
              <a:gd name="connsiteX11" fmla="*/ 124619 w 250206"/>
              <a:gd name="connsiteY11" fmla="*/ 138679 h 359542"/>
              <a:gd name="connsiteX12" fmla="*/ 142110 w 250206"/>
              <a:gd name="connsiteY12" fmla="*/ 57148 h 359542"/>
              <a:gd name="connsiteX13" fmla="*/ 138534 w 250206"/>
              <a:gd name="connsiteY13" fmla="*/ 42908 h 359542"/>
              <a:gd name="connsiteX14" fmla="*/ 100489 w 250206"/>
              <a:gd name="connsiteY14" fmla="*/ 0 h 359542"/>
              <a:gd name="connsiteX15" fmla="*/ 84714 w 250206"/>
              <a:gd name="connsiteY15" fmla="*/ 3448 h 359542"/>
              <a:gd name="connsiteX16" fmla="*/ 13593 w 250206"/>
              <a:gd name="connsiteY16" fmla="*/ 60652 h 359542"/>
              <a:gd name="connsiteX17" fmla="*/ 25376 w 250206"/>
              <a:gd name="connsiteY17" fmla="*/ 229237 h 359542"/>
              <a:gd name="connsiteX18" fmla="*/ 137365 w 250206"/>
              <a:gd name="connsiteY18" fmla="*/ 355828 h 359542"/>
              <a:gd name="connsiteX19" fmla="*/ 163442 w 250206"/>
              <a:gd name="connsiteY19" fmla="*/ 359543 h 359542"/>
              <a:gd name="connsiteX20" fmla="*/ 163447 w 250206"/>
              <a:gd name="connsiteY20" fmla="*/ 359543 h 359542"/>
              <a:gd name="connsiteX21" fmla="*/ 228009 w 250206"/>
              <a:gd name="connsiteY21" fmla="*/ 345152 h 359542"/>
              <a:gd name="connsiteX22" fmla="*/ 248694 w 250206"/>
              <a:gd name="connsiteY22" fmla="*/ 324546 h 359542"/>
              <a:gd name="connsiteX23" fmla="*/ 237442 w 250206"/>
              <a:gd name="connsiteY23" fmla="*/ 279193 h 359542"/>
              <a:gd name="connsiteX24" fmla="*/ 225555 w 250206"/>
              <a:gd name="connsiteY24" fmla="*/ 317038 h 359542"/>
              <a:gd name="connsiteX25" fmla="*/ 218456 w 250206"/>
              <a:gd name="connsiteY25" fmla="*/ 322782 h 359542"/>
              <a:gd name="connsiteX26" fmla="*/ 218240 w 250206"/>
              <a:gd name="connsiteY26" fmla="*/ 322876 h 359542"/>
              <a:gd name="connsiteX27" fmla="*/ 163440 w 250206"/>
              <a:gd name="connsiteY27" fmla="*/ 335220 h 359542"/>
              <a:gd name="connsiteX28" fmla="*/ 144725 w 250206"/>
              <a:gd name="connsiteY28" fmla="*/ 332645 h 359542"/>
              <a:gd name="connsiteX29" fmla="*/ 47807 w 250206"/>
              <a:gd name="connsiteY29" fmla="*/ 219837 h 359542"/>
              <a:gd name="connsiteX30" fmla="*/ 35293 w 250206"/>
              <a:gd name="connsiteY30" fmla="*/ 71638 h 359542"/>
              <a:gd name="connsiteX31" fmla="*/ 93740 w 250206"/>
              <a:gd name="connsiteY31" fmla="*/ 26035 h 359542"/>
              <a:gd name="connsiteX32" fmla="*/ 93999 w 250206"/>
              <a:gd name="connsiteY32" fmla="*/ 25930 h 359542"/>
              <a:gd name="connsiteX33" fmla="*/ 100489 w 250206"/>
              <a:gd name="connsiteY33" fmla="*/ 24324 h 359542"/>
              <a:gd name="connsiteX34" fmla="*/ 114965 w 250206"/>
              <a:gd name="connsiteY34" fmla="*/ 48929 h 359542"/>
              <a:gd name="connsiteX35" fmla="*/ 118525 w 250206"/>
              <a:gd name="connsiteY35" fmla="*/ 63109 h 359542"/>
              <a:gd name="connsiteX36" fmla="*/ 115204 w 250206"/>
              <a:gd name="connsiteY36" fmla="*/ 116249 h 359542"/>
              <a:gd name="connsiteX37" fmla="*/ 101999 w 250206"/>
              <a:gd name="connsiteY37" fmla="*/ 121811 h 359542"/>
              <a:gd name="connsiteX38" fmla="*/ 100181 w 250206"/>
              <a:gd name="connsiteY38" fmla="*/ 122515 h 359542"/>
              <a:gd name="connsiteX39" fmla="*/ 70844 w 250206"/>
              <a:gd name="connsiteY39" fmla="*/ 147905 h 359542"/>
              <a:gd name="connsiteX40" fmla="*/ 78719 w 250206"/>
              <a:gd name="connsiteY40" fmla="*/ 207366 h 359542"/>
              <a:gd name="connsiteX41" fmla="*/ 132236 w 250206"/>
              <a:gd name="connsiteY41" fmla="*/ 256753 h 359542"/>
              <a:gd name="connsiteX42" fmla="*/ 153938 w 250206"/>
              <a:gd name="connsiteY42" fmla="*/ 250828 h 359542"/>
              <a:gd name="connsiteX43" fmla="*/ 156336 w 250206"/>
              <a:gd name="connsiteY43" fmla="*/ 249710 h 359542"/>
              <a:gd name="connsiteX44" fmla="*/ 169458 w 250206"/>
              <a:gd name="connsiteY44" fmla="*/ 244083 h 359542"/>
              <a:gd name="connsiteX45" fmla="*/ 173433 w 250206"/>
              <a:gd name="connsiteY45" fmla="*/ 243245 h 359542"/>
              <a:gd name="connsiteX46" fmla="*/ 209110 w 250206"/>
              <a:gd name="connsiteY46" fmla="*/ 279230 h 359542"/>
              <a:gd name="connsiteX47" fmla="*/ 216604 w 250206"/>
              <a:gd name="connsiteY47" fmla="*/ 291743 h 359542"/>
              <a:gd name="connsiteX48" fmla="*/ 225555 w 250206"/>
              <a:gd name="connsiteY48" fmla="*/ 317038 h 3595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</a:cxnLst>
            <a:rect l="l" t="t" r="r" b="b"/>
            <a:pathLst>
              <a:path w="250206" h="359542">
                <a:moveTo>
                  <a:pt x="237442" y="279193"/>
                </a:moveTo>
                <a:lnTo>
                  <a:pt x="229943" y="266672"/>
                </a:lnTo>
                <a:cubicBezTo>
                  <a:pt x="216458" y="244438"/>
                  <a:pt x="197846" y="218919"/>
                  <a:pt x="173435" y="218919"/>
                </a:cubicBezTo>
                <a:cubicBezTo>
                  <a:pt x="168912" y="218919"/>
                  <a:pt x="164433" y="219829"/>
                  <a:pt x="159999" y="221671"/>
                </a:cubicBezTo>
                <a:lnTo>
                  <a:pt x="146897" y="227290"/>
                </a:lnTo>
                <a:cubicBezTo>
                  <a:pt x="145700" y="227786"/>
                  <a:pt x="144537" y="228350"/>
                  <a:pt x="143306" y="228949"/>
                </a:cubicBezTo>
                <a:cubicBezTo>
                  <a:pt x="139953" y="230580"/>
                  <a:pt x="136150" y="232427"/>
                  <a:pt x="132239" y="232427"/>
                </a:cubicBezTo>
                <a:cubicBezTo>
                  <a:pt x="122590" y="232427"/>
                  <a:pt x="111411" y="219871"/>
                  <a:pt x="100765" y="197072"/>
                </a:cubicBezTo>
                <a:cubicBezTo>
                  <a:pt x="90317" y="174696"/>
                  <a:pt x="90983" y="162965"/>
                  <a:pt x="93382" y="157062"/>
                </a:cubicBezTo>
                <a:cubicBezTo>
                  <a:pt x="96028" y="150550"/>
                  <a:pt x="102182" y="147765"/>
                  <a:pt x="108793" y="145263"/>
                </a:cubicBezTo>
                <a:cubicBezTo>
                  <a:pt x="109713" y="144915"/>
                  <a:pt x="110543" y="144598"/>
                  <a:pt x="111351" y="144266"/>
                </a:cubicBezTo>
                <a:lnTo>
                  <a:pt x="124619" y="138679"/>
                </a:lnTo>
                <a:cubicBezTo>
                  <a:pt x="159185" y="124224"/>
                  <a:pt x="146326" y="73709"/>
                  <a:pt x="142110" y="57148"/>
                </a:cubicBezTo>
                <a:lnTo>
                  <a:pt x="138534" y="42908"/>
                </a:lnTo>
                <a:cubicBezTo>
                  <a:pt x="135477" y="31172"/>
                  <a:pt x="127372" y="0"/>
                  <a:pt x="100489" y="0"/>
                </a:cubicBezTo>
                <a:cubicBezTo>
                  <a:pt x="95512" y="0"/>
                  <a:pt x="90203" y="1159"/>
                  <a:pt x="84714" y="3448"/>
                </a:cubicBezTo>
                <a:cubicBezTo>
                  <a:pt x="81112" y="4878"/>
                  <a:pt x="31549" y="25109"/>
                  <a:pt x="13593" y="60652"/>
                </a:cubicBezTo>
                <a:cubicBezTo>
                  <a:pt x="-7868" y="102958"/>
                  <a:pt x="-3900" y="159691"/>
                  <a:pt x="25376" y="229237"/>
                </a:cubicBezTo>
                <a:cubicBezTo>
                  <a:pt x="54432" y="298871"/>
                  <a:pt x="92110" y="341463"/>
                  <a:pt x="137365" y="355828"/>
                </a:cubicBezTo>
                <a:cubicBezTo>
                  <a:pt x="145127" y="358294"/>
                  <a:pt x="153900" y="359543"/>
                  <a:pt x="163442" y="359543"/>
                </a:cubicBezTo>
                <a:cubicBezTo>
                  <a:pt x="163442" y="359543"/>
                  <a:pt x="163445" y="359543"/>
                  <a:pt x="163447" y="359543"/>
                </a:cubicBezTo>
                <a:cubicBezTo>
                  <a:pt x="194678" y="359543"/>
                  <a:pt x="225506" y="346255"/>
                  <a:pt x="228009" y="345152"/>
                </a:cubicBezTo>
                <a:cubicBezTo>
                  <a:pt x="238776" y="340591"/>
                  <a:pt x="245736" y="333658"/>
                  <a:pt x="248694" y="324546"/>
                </a:cubicBezTo>
                <a:cubicBezTo>
                  <a:pt x="253708" y="309094"/>
                  <a:pt x="245297" y="292164"/>
                  <a:pt x="237442" y="279193"/>
                </a:cubicBezTo>
                <a:close/>
                <a:moveTo>
                  <a:pt x="225555" y="317038"/>
                </a:moveTo>
                <a:cubicBezTo>
                  <a:pt x="224867" y="319156"/>
                  <a:pt x="222477" y="321089"/>
                  <a:pt x="218456" y="322782"/>
                </a:cubicBezTo>
                <a:cubicBezTo>
                  <a:pt x="218389" y="322811"/>
                  <a:pt x="218308" y="322845"/>
                  <a:pt x="218240" y="322876"/>
                </a:cubicBezTo>
                <a:cubicBezTo>
                  <a:pt x="217961" y="322999"/>
                  <a:pt x="190056" y="335222"/>
                  <a:pt x="163440" y="335220"/>
                </a:cubicBezTo>
                <a:cubicBezTo>
                  <a:pt x="156399" y="335220"/>
                  <a:pt x="150103" y="334354"/>
                  <a:pt x="144725" y="332645"/>
                </a:cubicBezTo>
                <a:cubicBezTo>
                  <a:pt x="106599" y="320543"/>
                  <a:pt x="73998" y="282602"/>
                  <a:pt x="47807" y="219837"/>
                </a:cubicBezTo>
                <a:cubicBezTo>
                  <a:pt x="21422" y="157150"/>
                  <a:pt x="17206" y="107295"/>
                  <a:pt x="35293" y="71638"/>
                </a:cubicBezTo>
                <a:cubicBezTo>
                  <a:pt x="49338" y="43839"/>
                  <a:pt x="93309" y="26204"/>
                  <a:pt x="93740" y="26035"/>
                </a:cubicBezTo>
                <a:cubicBezTo>
                  <a:pt x="93827" y="25999"/>
                  <a:pt x="93913" y="25965"/>
                  <a:pt x="93999" y="25930"/>
                </a:cubicBezTo>
                <a:cubicBezTo>
                  <a:pt x="96503" y="24879"/>
                  <a:pt x="98747" y="24324"/>
                  <a:pt x="100489" y="24324"/>
                </a:cubicBezTo>
                <a:cubicBezTo>
                  <a:pt x="105849" y="24324"/>
                  <a:pt x="110726" y="32637"/>
                  <a:pt x="114965" y="48929"/>
                </a:cubicBezTo>
                <a:lnTo>
                  <a:pt x="118525" y="63109"/>
                </a:lnTo>
                <a:cubicBezTo>
                  <a:pt x="126205" y="93271"/>
                  <a:pt x="125036" y="112137"/>
                  <a:pt x="115204" y="116249"/>
                </a:cubicBezTo>
                <a:lnTo>
                  <a:pt x="101999" y="121811"/>
                </a:lnTo>
                <a:cubicBezTo>
                  <a:pt x="101473" y="122029"/>
                  <a:pt x="100859" y="122257"/>
                  <a:pt x="100181" y="122515"/>
                </a:cubicBezTo>
                <a:cubicBezTo>
                  <a:pt x="92887" y="125277"/>
                  <a:pt x="77709" y="131021"/>
                  <a:pt x="70844" y="147905"/>
                </a:cubicBezTo>
                <a:cubicBezTo>
                  <a:pt x="64616" y="163226"/>
                  <a:pt x="67194" y="182676"/>
                  <a:pt x="78719" y="207366"/>
                </a:cubicBezTo>
                <a:cubicBezTo>
                  <a:pt x="94241" y="240598"/>
                  <a:pt x="111746" y="256753"/>
                  <a:pt x="132236" y="256753"/>
                </a:cubicBezTo>
                <a:cubicBezTo>
                  <a:pt x="141745" y="256753"/>
                  <a:pt x="149378" y="253043"/>
                  <a:pt x="153938" y="250828"/>
                </a:cubicBezTo>
                <a:cubicBezTo>
                  <a:pt x="154778" y="250419"/>
                  <a:pt x="155529" y="250044"/>
                  <a:pt x="156336" y="249710"/>
                </a:cubicBezTo>
                <a:lnTo>
                  <a:pt x="169458" y="244083"/>
                </a:lnTo>
                <a:cubicBezTo>
                  <a:pt x="170812" y="243519"/>
                  <a:pt x="172113" y="243245"/>
                  <a:pt x="173433" y="243245"/>
                </a:cubicBezTo>
                <a:cubicBezTo>
                  <a:pt x="179749" y="243245"/>
                  <a:pt x="191075" y="249499"/>
                  <a:pt x="209110" y="279230"/>
                </a:cubicBezTo>
                <a:lnTo>
                  <a:pt x="216604" y="291743"/>
                </a:lnTo>
                <a:cubicBezTo>
                  <a:pt x="225839" y="306991"/>
                  <a:pt x="226569" y="313915"/>
                  <a:pt x="225555" y="317038"/>
                </a:cubicBezTo>
                <a:close/>
              </a:path>
            </a:pathLst>
          </a:custGeom>
          <a:solidFill>
            <a:schemeClr val="bg1"/>
          </a:solidFill>
          <a:ln w="1588" cap="flat">
            <a:noFill/>
            <a:prstDash val="solid"/>
            <a:miter/>
          </a:ln>
        </p:spPr>
        <p:txBody>
          <a:bodyPr rtlCol="0" anchor="ctr"/>
          <a:lstStyle/>
          <a:p>
            <a:endParaRPr lang="ru-RU"/>
          </a:p>
        </p:txBody>
      </p:sp>
      <p:sp>
        <p:nvSpPr>
          <p:cNvPr id="30" name="Рисунок 25">
            <a:extLst>
              <a:ext uri="{FF2B5EF4-FFF2-40B4-BE49-F238E27FC236}">
                <a16:creationId xmlns:a16="http://schemas.microsoft.com/office/drawing/2014/main" id="{D5A61902-905E-4158-8FC2-378ECCDC5176}"/>
              </a:ext>
            </a:extLst>
          </p:cNvPr>
          <p:cNvSpPr/>
          <p:nvPr/>
        </p:nvSpPr>
        <p:spPr>
          <a:xfrm>
            <a:off x="607130" y="4199830"/>
            <a:ext cx="359899" cy="257070"/>
          </a:xfrm>
          <a:custGeom>
            <a:avLst/>
            <a:gdLst>
              <a:gd name="connsiteX0" fmla="*/ 347046 w 359899"/>
              <a:gd name="connsiteY0" fmla="*/ 0 h 257070"/>
              <a:gd name="connsiteX1" fmla="*/ 12854 w 359899"/>
              <a:gd name="connsiteY1" fmla="*/ 0 h 257070"/>
              <a:gd name="connsiteX2" fmla="*/ 0 w 359899"/>
              <a:gd name="connsiteY2" fmla="*/ 12853 h 257070"/>
              <a:gd name="connsiteX3" fmla="*/ 0 w 359899"/>
              <a:gd name="connsiteY3" fmla="*/ 244217 h 257070"/>
              <a:gd name="connsiteX4" fmla="*/ 12854 w 359899"/>
              <a:gd name="connsiteY4" fmla="*/ 257071 h 257070"/>
              <a:gd name="connsiteX5" fmla="*/ 347046 w 359899"/>
              <a:gd name="connsiteY5" fmla="*/ 257071 h 257070"/>
              <a:gd name="connsiteX6" fmla="*/ 359900 w 359899"/>
              <a:gd name="connsiteY6" fmla="*/ 244217 h 257070"/>
              <a:gd name="connsiteX7" fmla="*/ 359900 w 359899"/>
              <a:gd name="connsiteY7" fmla="*/ 12853 h 257070"/>
              <a:gd name="connsiteX8" fmla="*/ 347046 w 359899"/>
              <a:gd name="connsiteY8" fmla="*/ 0 h 257070"/>
              <a:gd name="connsiteX9" fmla="*/ 325966 w 359899"/>
              <a:gd name="connsiteY9" fmla="*/ 25707 h 257070"/>
              <a:gd name="connsiteX10" fmla="*/ 179950 w 359899"/>
              <a:gd name="connsiteY10" fmla="*/ 138022 h 257070"/>
              <a:gd name="connsiteX11" fmla="*/ 33933 w 359899"/>
              <a:gd name="connsiteY11" fmla="*/ 25707 h 257070"/>
              <a:gd name="connsiteX12" fmla="*/ 325966 w 359899"/>
              <a:gd name="connsiteY12" fmla="*/ 25707 h 257070"/>
              <a:gd name="connsiteX13" fmla="*/ 334192 w 359899"/>
              <a:gd name="connsiteY13" fmla="*/ 231364 h 257070"/>
              <a:gd name="connsiteX14" fmla="*/ 25707 w 359899"/>
              <a:gd name="connsiteY14" fmla="*/ 231364 h 257070"/>
              <a:gd name="connsiteX15" fmla="*/ 25707 w 359899"/>
              <a:gd name="connsiteY15" fmla="*/ 51812 h 257070"/>
              <a:gd name="connsiteX16" fmla="*/ 172122 w 359899"/>
              <a:gd name="connsiteY16" fmla="*/ 164435 h 257070"/>
              <a:gd name="connsiteX17" fmla="*/ 187778 w 359899"/>
              <a:gd name="connsiteY17" fmla="*/ 164435 h 257070"/>
              <a:gd name="connsiteX18" fmla="*/ 334192 w 359899"/>
              <a:gd name="connsiteY18" fmla="*/ 51812 h 257070"/>
              <a:gd name="connsiteX19" fmla="*/ 334192 w 359899"/>
              <a:gd name="connsiteY19" fmla="*/ 231364 h 2570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359899" h="257070">
                <a:moveTo>
                  <a:pt x="347046" y="0"/>
                </a:moveTo>
                <a:lnTo>
                  <a:pt x="12854" y="0"/>
                </a:lnTo>
                <a:cubicBezTo>
                  <a:pt x="5755" y="0"/>
                  <a:pt x="0" y="5755"/>
                  <a:pt x="0" y="12853"/>
                </a:cubicBezTo>
                <a:lnTo>
                  <a:pt x="0" y="244217"/>
                </a:lnTo>
                <a:cubicBezTo>
                  <a:pt x="0" y="251316"/>
                  <a:pt x="5755" y="257071"/>
                  <a:pt x="12854" y="257071"/>
                </a:cubicBezTo>
                <a:lnTo>
                  <a:pt x="347046" y="257071"/>
                </a:lnTo>
                <a:cubicBezTo>
                  <a:pt x="354145" y="257071"/>
                  <a:pt x="359900" y="251316"/>
                  <a:pt x="359900" y="244217"/>
                </a:cubicBezTo>
                <a:lnTo>
                  <a:pt x="359900" y="12853"/>
                </a:lnTo>
                <a:cubicBezTo>
                  <a:pt x="359900" y="5755"/>
                  <a:pt x="354145" y="0"/>
                  <a:pt x="347046" y="0"/>
                </a:cubicBezTo>
                <a:close/>
                <a:moveTo>
                  <a:pt x="325966" y="25707"/>
                </a:moveTo>
                <a:lnTo>
                  <a:pt x="179950" y="138022"/>
                </a:lnTo>
                <a:lnTo>
                  <a:pt x="33933" y="25707"/>
                </a:lnTo>
                <a:lnTo>
                  <a:pt x="325966" y="25707"/>
                </a:lnTo>
                <a:close/>
                <a:moveTo>
                  <a:pt x="334192" y="231364"/>
                </a:moveTo>
                <a:lnTo>
                  <a:pt x="25707" y="231364"/>
                </a:lnTo>
                <a:lnTo>
                  <a:pt x="25707" y="51812"/>
                </a:lnTo>
                <a:lnTo>
                  <a:pt x="172122" y="164435"/>
                </a:lnTo>
                <a:cubicBezTo>
                  <a:pt x="176739" y="167980"/>
                  <a:pt x="183161" y="167980"/>
                  <a:pt x="187778" y="164435"/>
                </a:cubicBezTo>
                <a:lnTo>
                  <a:pt x="334192" y="51812"/>
                </a:lnTo>
                <a:lnTo>
                  <a:pt x="334192" y="231364"/>
                </a:lnTo>
                <a:close/>
              </a:path>
            </a:pathLst>
          </a:custGeom>
          <a:solidFill>
            <a:schemeClr val="bg1"/>
          </a:solidFill>
          <a:ln w="737" cap="flat">
            <a:noFill/>
            <a:prstDash val="solid"/>
            <a:miter/>
          </a:ln>
        </p:spPr>
        <p:txBody>
          <a:bodyPr rtlCol="0" anchor="ctr"/>
          <a:lstStyle/>
          <a:p>
            <a:endParaRPr lang="ru-RU"/>
          </a:p>
        </p:txBody>
      </p:sp>
      <p:pic>
        <p:nvPicPr>
          <p:cNvPr id="5" name="Рисунок 4"/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00" r="2500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9266637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Заголовок 24">
            <a:extLst>
              <a:ext uri="{FF2B5EF4-FFF2-40B4-BE49-F238E27FC236}">
                <a16:creationId xmlns:a16="http://schemas.microsoft.com/office/drawing/2014/main" id="{FE8DDA79-9B22-48D3-AF30-2E52440945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54205" y="637226"/>
            <a:ext cx="4478041" cy="701731"/>
          </a:xfrm>
        </p:spPr>
        <p:txBody>
          <a:bodyPr/>
          <a:lstStyle/>
          <a:p>
            <a:r>
              <a:rPr lang="ru-RU" b="1" dirty="0" smtClean="0"/>
              <a:t>Актуальность</a:t>
            </a:r>
            <a:endParaRPr lang="ru-RU" b="1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E0D76AF-6AC1-4D80-93A9-5D0984DF1A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lnSpc>
                <a:spcPct val="90000"/>
              </a:lnSpc>
              <a:spcBef>
                <a:spcPct val="0"/>
              </a:spcBef>
            </a:pPr>
            <a:fld id="{373AE3C4-C2A6-4DCD-9963-3D7F259FD580}" type="slidenum">
              <a:rPr lang="ru-RU" smtClean="0"/>
              <a:pPr>
                <a:lnSpc>
                  <a:spcPct val="90000"/>
                </a:lnSpc>
                <a:spcBef>
                  <a:spcPct val="0"/>
                </a:spcBef>
              </a:pPr>
              <a:t>2</a:t>
            </a:fld>
            <a:endParaRPr lang="ru-RU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98A0276-7DB2-4B78-8379-A87480D78226}"/>
              </a:ext>
            </a:extLst>
          </p:cNvPr>
          <p:cNvSpPr txBox="1"/>
          <p:nvPr/>
        </p:nvSpPr>
        <p:spPr>
          <a:xfrm>
            <a:off x="9010650" y="1562100"/>
            <a:ext cx="2926246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228531"/>
            <a:r>
              <a:rPr lang="ru-RU" sz="2000" dirty="0">
                <a:ea typeface="VTB Group Cond Book" panose="020B0506050504020204" pitchFamily="34" charset="77"/>
              </a:rPr>
              <a:t>Актуальность данной методической разработки состоит в необходимости донести до сознания современной молодежи идею человечности, вызвать желание принимать участие в благотворительных мероприятиях, акциях, а также помогать нуждающимся в повседневной жизни.</a:t>
            </a:r>
            <a:endParaRPr lang="en-US" sz="2000" dirty="0">
              <a:ea typeface="VTB Group Cond Book" panose="020B0506050504020204" pitchFamily="34" charset="77"/>
            </a:endParaRPr>
          </a:p>
        </p:txBody>
      </p:sp>
      <p:sp>
        <p:nvSpPr>
          <p:cNvPr id="30" name="Овал 49">
            <a:extLst>
              <a:ext uri="{FF2B5EF4-FFF2-40B4-BE49-F238E27FC236}">
                <a16:creationId xmlns:a16="http://schemas.microsoft.com/office/drawing/2014/main" id="{57D898A4-E6C2-46B8-B58F-7FDC2602B83A}"/>
              </a:ext>
            </a:extLst>
          </p:cNvPr>
          <p:cNvSpPr/>
          <p:nvPr/>
        </p:nvSpPr>
        <p:spPr>
          <a:xfrm flipH="1">
            <a:off x="6952516" y="2244643"/>
            <a:ext cx="235592" cy="235592"/>
          </a:xfrm>
          <a:prstGeom prst="ellipse">
            <a:avLst/>
          </a:prstGeom>
          <a:gradFill flip="none" rotWithShape="1">
            <a:gsLst>
              <a:gs pos="0">
                <a:schemeClr val="accent2">
                  <a:lumMod val="70000"/>
                </a:schemeClr>
              </a:gs>
              <a:gs pos="100000">
                <a:schemeClr val="accent2"/>
              </a:gs>
            </a:gsLst>
            <a:lin ang="16200000" scaled="1"/>
            <a:tileRect/>
          </a:gradFill>
          <a:ln w="12700" cap="flat" cmpd="sng" algn="ctr">
            <a:noFill/>
            <a:prstDash val="solid"/>
            <a:miter lim="800000"/>
          </a:ln>
          <a:effectLst>
            <a:outerShdw blurRad="203200" dist="76200" dir="5460000" sx="102000" sy="102000" algn="ctr" rotWithShape="0">
              <a:schemeClr val="bg1">
                <a:lumMod val="75000"/>
                <a:alpha val="51000"/>
              </a:schemeClr>
            </a:outerShdw>
          </a:effectLst>
        </p:spPr>
        <p:txBody>
          <a:bodyPr wrap="square" rtlCol="0" anchor="ctr">
            <a:noAutofit/>
          </a:bodyPr>
          <a:lstStyle/>
          <a:p>
            <a:pPr algn="ctr" defTabSz="914400"/>
            <a:endParaRPr lang="ru-RU" sz="450" kern="0">
              <a:solidFill>
                <a:srgbClr val="FFFFFF"/>
              </a:solidFill>
              <a:latin typeface="Calibri"/>
            </a:endParaRPr>
          </a:p>
        </p:txBody>
      </p:sp>
      <p:pic>
        <p:nvPicPr>
          <p:cNvPr id="9" name="Рисунок 8"/>
          <p:cNvPicPr>
            <a:picLocks noGrp="1" noChangeAspect="1"/>
          </p:cNvPicPr>
          <p:nvPr>
            <p:ph type="pic" sz="quarter" idx="1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96" r="16696"/>
          <a:stretch>
            <a:fillRect/>
          </a:stretch>
        </p:blipFill>
        <p:spPr>
          <a:xfrm>
            <a:off x="-1110135" y="-1234185"/>
            <a:ext cx="10012998" cy="10012998"/>
          </a:xfrm>
        </p:spPr>
      </p:pic>
    </p:spTree>
    <p:extLst>
      <p:ext uri="{BB962C8B-B14F-4D97-AF65-F5344CB8AC3E}">
        <p14:creationId xmlns:p14="http://schemas.microsoft.com/office/powerpoint/2010/main" val="2922158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Заголовок 24">
            <a:extLst>
              <a:ext uri="{FF2B5EF4-FFF2-40B4-BE49-F238E27FC236}">
                <a16:creationId xmlns:a16="http://schemas.microsoft.com/office/drawing/2014/main" id="{FE8DDA79-9B22-48D3-AF30-2E52440945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7202" y="366973"/>
            <a:ext cx="4437071" cy="701731"/>
          </a:xfrm>
        </p:spPr>
        <p:txBody>
          <a:bodyPr/>
          <a:lstStyle/>
          <a:p>
            <a:r>
              <a:rPr lang="ru-RU" dirty="0" smtClean="0"/>
              <a:t>Цель</a:t>
            </a:r>
            <a:endParaRPr lang="en-US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E0D76AF-6AC1-4D80-93A9-5D0984DF1A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lnSpc>
                <a:spcPct val="90000"/>
              </a:lnSpc>
              <a:spcBef>
                <a:spcPct val="0"/>
              </a:spcBef>
            </a:pPr>
            <a:fld id="{373AE3C4-C2A6-4DCD-9963-3D7F259FD580}" type="slidenum">
              <a:rPr lang="ru-RU" smtClean="0"/>
              <a:pPr>
                <a:lnSpc>
                  <a:spcPct val="90000"/>
                </a:lnSpc>
                <a:spcBef>
                  <a:spcPct val="0"/>
                </a:spcBef>
              </a:pPr>
              <a:t>3</a:t>
            </a:fld>
            <a:endParaRPr lang="ru-RU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CE5204C-9359-65F7-74BD-8AA9C9955A79}"/>
              </a:ext>
            </a:extLst>
          </p:cNvPr>
          <p:cNvSpPr txBox="1"/>
          <p:nvPr/>
        </p:nvSpPr>
        <p:spPr>
          <a:xfrm>
            <a:off x="594190" y="2062583"/>
            <a:ext cx="4510083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228531"/>
            <a:r>
              <a:rPr lang="ru-RU" sz="2000" dirty="0">
                <a:ea typeface="VTB Group Cond Book" panose="020B0506050504020204" pitchFamily="34" charset="77"/>
              </a:rPr>
              <a:t>Развитие нравственных ценностей (чувства милосердия, отзывчивости, сострадания, доброго отношения к окружающим) путем вовлечения их в социально-значимые дела по оказанию прямой практической помощи.</a:t>
            </a:r>
            <a:endParaRPr lang="en-US" sz="2000" dirty="0">
              <a:ea typeface="VTB Group Cond Book" panose="020B0506050504020204" pitchFamily="34" charset="77"/>
            </a:endParaRPr>
          </a:p>
        </p:txBody>
      </p:sp>
      <p:sp>
        <p:nvSpPr>
          <p:cNvPr id="15" name="Овал 49">
            <a:extLst>
              <a:ext uri="{FF2B5EF4-FFF2-40B4-BE49-F238E27FC236}">
                <a16:creationId xmlns:a16="http://schemas.microsoft.com/office/drawing/2014/main" id="{3F5E6487-820C-B8C6-EE9E-4D2230B0A009}"/>
              </a:ext>
            </a:extLst>
          </p:cNvPr>
          <p:cNvSpPr/>
          <p:nvPr/>
        </p:nvSpPr>
        <p:spPr>
          <a:xfrm flipH="1">
            <a:off x="282959" y="2291184"/>
            <a:ext cx="235592" cy="235592"/>
          </a:xfrm>
          <a:prstGeom prst="ellipse">
            <a:avLst/>
          </a:prstGeom>
          <a:gradFill flip="none" rotWithShape="1">
            <a:gsLst>
              <a:gs pos="0">
                <a:schemeClr val="accent2">
                  <a:lumMod val="70000"/>
                </a:schemeClr>
              </a:gs>
              <a:gs pos="100000">
                <a:schemeClr val="accent2"/>
              </a:gs>
            </a:gsLst>
            <a:lin ang="16200000" scaled="1"/>
            <a:tileRect/>
          </a:gradFill>
          <a:ln w="12700" cap="flat" cmpd="sng" algn="ctr">
            <a:noFill/>
            <a:prstDash val="solid"/>
            <a:miter lim="800000"/>
          </a:ln>
          <a:effectLst>
            <a:outerShdw blurRad="203200" dist="76200" dir="5460000" sx="102000" sy="102000" algn="ctr" rotWithShape="0">
              <a:schemeClr val="bg1">
                <a:lumMod val="75000"/>
                <a:alpha val="51000"/>
              </a:schemeClr>
            </a:outerShdw>
          </a:effectLst>
        </p:spPr>
        <p:txBody>
          <a:bodyPr wrap="square" rtlCol="0" anchor="ctr">
            <a:noAutofit/>
          </a:bodyPr>
          <a:lstStyle/>
          <a:p>
            <a:pPr algn="ctr" defTabSz="914400"/>
            <a:endParaRPr lang="ru-RU" sz="450" kern="0">
              <a:solidFill>
                <a:srgbClr val="FFFFFF"/>
              </a:solidFill>
              <a:latin typeface="Calibri"/>
            </a:endParaRPr>
          </a:p>
        </p:txBody>
      </p:sp>
      <p:pic>
        <p:nvPicPr>
          <p:cNvPr id="8" name="Рисунок 7"/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00" r="4300"/>
          <a:stretch>
            <a:fillRect/>
          </a:stretch>
        </p:blipFill>
        <p:spPr>
          <a:xfrm>
            <a:off x="5104273" y="-1686830"/>
            <a:ext cx="10012998" cy="10012998"/>
          </a:xfrm>
        </p:spPr>
      </p:pic>
    </p:spTree>
    <p:extLst>
      <p:ext uri="{BB962C8B-B14F-4D97-AF65-F5344CB8AC3E}">
        <p14:creationId xmlns:p14="http://schemas.microsoft.com/office/powerpoint/2010/main" val="438390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Прямоугольник 89">
            <a:extLst>
              <a:ext uri="{FF2B5EF4-FFF2-40B4-BE49-F238E27FC236}">
                <a16:creationId xmlns:a16="http://schemas.microsoft.com/office/drawing/2014/main" id="{D9D26434-EA57-B947-A355-DD9C43A9BF65}"/>
              </a:ext>
            </a:extLst>
          </p:cNvPr>
          <p:cNvSpPr/>
          <p:nvPr/>
        </p:nvSpPr>
        <p:spPr>
          <a:xfrm>
            <a:off x="366079" y="1425785"/>
            <a:ext cx="1650752" cy="301581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 defTabSz="914309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8998" b="1" dirty="0">
                <a:solidFill>
                  <a:schemeClr val="accent2">
                    <a:lumMod val="20000"/>
                    <a:lumOff val="80000"/>
                  </a:schemeClr>
                </a:solidFill>
                <a:latin typeface="+mj-lt"/>
                <a:ea typeface="VTB Group Cond Demi Bold" panose="020B0506050504020204" pitchFamily="34" charset="77"/>
              </a:rPr>
              <a:t>1</a:t>
            </a:r>
            <a:endParaRPr lang="ru-RU" sz="18998" b="1" dirty="0">
              <a:solidFill>
                <a:schemeClr val="accent2">
                  <a:lumMod val="20000"/>
                  <a:lumOff val="80000"/>
                </a:schemeClr>
              </a:solidFill>
              <a:latin typeface="+mj-lt"/>
              <a:ea typeface="VTB Group Cond Demi Bold" panose="020B0506050504020204" pitchFamily="34" charset="77"/>
            </a:endParaRPr>
          </a:p>
        </p:txBody>
      </p:sp>
      <p:sp>
        <p:nvSpPr>
          <p:cNvPr id="26" name="Прямоугольник 89">
            <a:extLst>
              <a:ext uri="{FF2B5EF4-FFF2-40B4-BE49-F238E27FC236}">
                <a16:creationId xmlns:a16="http://schemas.microsoft.com/office/drawing/2014/main" id="{1321A889-6000-D44C-81CF-DF77430B04A8}"/>
              </a:ext>
            </a:extLst>
          </p:cNvPr>
          <p:cNvSpPr/>
          <p:nvPr/>
        </p:nvSpPr>
        <p:spPr>
          <a:xfrm>
            <a:off x="4078951" y="1425785"/>
            <a:ext cx="1650752" cy="301581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 defTabSz="914309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8998" b="1" dirty="0">
                <a:solidFill>
                  <a:schemeClr val="accent2">
                    <a:lumMod val="20000"/>
                    <a:lumOff val="80000"/>
                  </a:schemeClr>
                </a:solidFill>
                <a:latin typeface="+mj-lt"/>
                <a:ea typeface="VTB Group Cond Demi Bold" panose="020B0506050504020204" pitchFamily="34" charset="77"/>
              </a:rPr>
              <a:t>2</a:t>
            </a:r>
            <a:endParaRPr lang="ru-RU" sz="18998" b="1" dirty="0">
              <a:solidFill>
                <a:schemeClr val="accent2">
                  <a:lumMod val="20000"/>
                  <a:lumOff val="80000"/>
                </a:schemeClr>
              </a:solidFill>
              <a:latin typeface="+mj-lt"/>
              <a:ea typeface="VTB Group Cond Demi Bold" panose="020B0506050504020204" pitchFamily="34" charset="77"/>
            </a:endParaRPr>
          </a:p>
        </p:txBody>
      </p:sp>
      <p:sp>
        <p:nvSpPr>
          <p:cNvPr id="27" name="Прямоугольник 89">
            <a:extLst>
              <a:ext uri="{FF2B5EF4-FFF2-40B4-BE49-F238E27FC236}">
                <a16:creationId xmlns:a16="http://schemas.microsoft.com/office/drawing/2014/main" id="{B53E7CAC-8E76-0D41-A6D5-D12B7497D66C}"/>
              </a:ext>
            </a:extLst>
          </p:cNvPr>
          <p:cNvSpPr/>
          <p:nvPr/>
        </p:nvSpPr>
        <p:spPr>
          <a:xfrm>
            <a:off x="7401583" y="1425785"/>
            <a:ext cx="1650752" cy="301581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 defTabSz="914309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8998" b="1" dirty="0">
                <a:solidFill>
                  <a:schemeClr val="accent2">
                    <a:lumMod val="20000"/>
                    <a:lumOff val="80000"/>
                  </a:schemeClr>
                </a:solidFill>
                <a:latin typeface="+mj-lt"/>
                <a:ea typeface="VTB Group Cond Demi Bold" panose="020B0506050504020204" pitchFamily="34" charset="77"/>
              </a:rPr>
              <a:t>3</a:t>
            </a:r>
            <a:endParaRPr lang="ru-RU" sz="18998" b="1" dirty="0">
              <a:solidFill>
                <a:schemeClr val="accent2">
                  <a:lumMod val="20000"/>
                  <a:lumOff val="80000"/>
                </a:schemeClr>
              </a:solidFill>
              <a:latin typeface="+mj-lt"/>
              <a:ea typeface="VTB Group Cond Demi Bold" panose="020B0506050504020204" pitchFamily="34" charset="77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214C3ACB-0164-7845-ADE5-96D3BEC8B2AD}"/>
              </a:ext>
            </a:extLst>
          </p:cNvPr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ru-RU" b="1" dirty="0" smtClean="0"/>
              <a:t>Задачи</a:t>
            </a:r>
            <a:endParaRPr lang="ru-RU" b="1" dirty="0"/>
          </a:p>
        </p:txBody>
      </p:sp>
      <p:sp>
        <p:nvSpPr>
          <p:cNvPr id="16" name="Номер слайда 5">
            <a:extLst>
              <a:ext uri="{FF2B5EF4-FFF2-40B4-BE49-F238E27FC236}">
                <a16:creationId xmlns:a16="http://schemas.microsoft.com/office/drawing/2014/main" id="{C2DFD1A4-A2BA-4131-9143-9C232E6C27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/>
          <a:lstStyle/>
          <a:p>
            <a:fld id="{373AE3C4-C2A6-4DCD-9963-3D7F259FD580}" type="slidenum">
              <a:rPr lang="ru-RU" smtClean="0"/>
              <a:t>4</a:t>
            </a:fld>
            <a:endParaRPr lang="ru-RU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F8C78E8-FA72-3645-A91E-C516548C12F3}"/>
              </a:ext>
            </a:extLst>
          </p:cNvPr>
          <p:cNvSpPr txBox="1"/>
          <p:nvPr/>
        </p:nvSpPr>
        <p:spPr>
          <a:xfrm>
            <a:off x="1211664" y="4286161"/>
            <a:ext cx="286728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228531"/>
            <a:r>
              <a:rPr lang="ru-RU" sz="2000" dirty="0">
                <a:ea typeface="VTB Group Cond Book" panose="020B0506050504020204" pitchFamily="34" charset="77"/>
              </a:rPr>
              <a:t>Формирование духовно-нравственных, социальных знаний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0B3C1B3-F652-4A42-B12A-A61A8AD117F9}"/>
              </a:ext>
            </a:extLst>
          </p:cNvPr>
          <p:cNvSpPr txBox="1"/>
          <p:nvPr/>
        </p:nvSpPr>
        <p:spPr>
          <a:xfrm>
            <a:off x="4929448" y="4334212"/>
            <a:ext cx="239444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228531"/>
            <a:r>
              <a:rPr lang="ru-RU" sz="2000" dirty="0">
                <a:ea typeface="VTB Group Cond Book" panose="020B0506050504020204" pitchFamily="34" charset="77"/>
              </a:rPr>
              <a:t>Воспитание чувств доброты, </a:t>
            </a:r>
            <a:r>
              <a:rPr lang="ru-RU" sz="2000" dirty="0" err="1">
                <a:ea typeface="VTB Group Cond Book" panose="020B0506050504020204" pitchFamily="34" charset="77"/>
              </a:rPr>
              <a:t>эмпатии</a:t>
            </a:r>
            <a:r>
              <a:rPr lang="ru-RU" sz="2000" dirty="0">
                <a:ea typeface="VTB Group Cond Book" panose="020B0506050504020204" pitchFamily="34" charset="77"/>
              </a:rPr>
              <a:t> и уважения к окружающим людям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20992B8-A65B-734A-B421-CC94F0BBAA24}"/>
              </a:ext>
            </a:extLst>
          </p:cNvPr>
          <p:cNvSpPr txBox="1"/>
          <p:nvPr/>
        </p:nvSpPr>
        <p:spPr>
          <a:xfrm>
            <a:off x="8138420" y="4434382"/>
            <a:ext cx="357464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228531"/>
            <a:r>
              <a:rPr lang="ru-RU" sz="2000" dirty="0">
                <a:ea typeface="VTB Group Cond Book" panose="020B0506050504020204" pitchFamily="34" charset="77"/>
              </a:rPr>
              <a:t>Формирование любви к труду, осознания необходимости благотворительной помощи нуждающимся.</a:t>
            </a:r>
          </a:p>
        </p:txBody>
      </p:sp>
      <p:sp>
        <p:nvSpPr>
          <p:cNvPr id="41" name="Rectangle 11">
            <a:extLst>
              <a:ext uri="{FF2B5EF4-FFF2-40B4-BE49-F238E27FC236}">
                <a16:creationId xmlns:a16="http://schemas.microsoft.com/office/drawing/2014/main" id="{A5459FF9-5852-4461-8485-C62B3F117F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90100"/>
            <a:ext cx="65" cy="276999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000" b="10000"/>
          <a:stretch>
            <a:fillRect/>
          </a:stretch>
        </p:blipFill>
        <p:spPr/>
      </p:pic>
      <p:pic>
        <p:nvPicPr>
          <p:cNvPr id="6" name="Рисунок 5"/>
          <p:cNvPicPr>
            <a:picLocks noGrp="1" noChangeAspect="1"/>
          </p:cNvPicPr>
          <p:nvPr>
            <p:ph type="pic" sz="quarter" idx="14"/>
          </p:nvPr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06" r="9906"/>
          <a:stretch>
            <a:fillRect/>
          </a:stretch>
        </p:blipFill>
        <p:spPr/>
      </p:pic>
      <p:pic>
        <p:nvPicPr>
          <p:cNvPr id="11" name="Рисунок 10"/>
          <p:cNvPicPr>
            <a:picLocks noGrp="1" noChangeAspect="1"/>
          </p:cNvPicPr>
          <p:nvPr>
            <p:ph type="pic" sz="quarter" idx="15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25" r="16625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525859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Заголовок 24">
            <a:extLst>
              <a:ext uri="{FF2B5EF4-FFF2-40B4-BE49-F238E27FC236}">
                <a16:creationId xmlns:a16="http://schemas.microsoft.com/office/drawing/2014/main" id="{FE8DDA79-9B22-48D3-AF30-2E52440945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Внутренние стороны</a:t>
            </a:r>
            <a:endParaRPr lang="ru-RU" b="1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E0D76AF-6AC1-4D80-93A9-5D0984DF1A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lnSpc>
                <a:spcPct val="90000"/>
              </a:lnSpc>
              <a:spcBef>
                <a:spcPct val="0"/>
              </a:spcBef>
            </a:pPr>
            <a:fld id="{373AE3C4-C2A6-4DCD-9963-3D7F259FD580}" type="slidenum">
              <a:rPr lang="ru-RU" smtClean="0"/>
              <a:pPr>
                <a:lnSpc>
                  <a:spcPct val="90000"/>
                </a:lnSpc>
                <a:spcBef>
                  <a:spcPct val="0"/>
                </a:spcBef>
              </a:pPr>
              <a:t>5</a:t>
            </a:fld>
            <a:endParaRPr lang="ru-RU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98A0276-7DB2-4B78-8379-A87480D78226}"/>
              </a:ext>
            </a:extLst>
          </p:cNvPr>
          <p:cNvSpPr txBox="1"/>
          <p:nvPr/>
        </p:nvSpPr>
        <p:spPr>
          <a:xfrm>
            <a:off x="7052341" y="863020"/>
            <a:ext cx="28672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228531"/>
            <a:r>
              <a:rPr lang="ru-RU" dirty="0" smtClean="0">
                <a:ea typeface="VTB Group Cond Book" panose="020B0506050504020204" pitchFamily="34" charset="77"/>
              </a:rPr>
              <a:t>Сильные стороны:</a:t>
            </a:r>
            <a:endParaRPr lang="en-US" dirty="0">
              <a:ea typeface="VTB Group Cond Book" panose="020B0506050504020204" pitchFamily="34" charset="77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C8318B1-80E3-4E5D-8678-830FF8FC1250}"/>
              </a:ext>
            </a:extLst>
          </p:cNvPr>
          <p:cNvSpPr txBox="1"/>
          <p:nvPr/>
        </p:nvSpPr>
        <p:spPr>
          <a:xfrm>
            <a:off x="7175394" y="1294890"/>
            <a:ext cx="40542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228531"/>
            <a:r>
              <a:rPr lang="ru-RU" dirty="0" smtClean="0">
                <a:ea typeface="VTB Group Cond Book" panose="020B0506050504020204" pitchFamily="34" charset="77"/>
              </a:rPr>
              <a:t>Сотрудничество классного руководителя, </a:t>
            </a:r>
            <a:r>
              <a:rPr lang="ru-RU" dirty="0">
                <a:ea typeface="VTB Group Cond Book" panose="020B0506050504020204" pitchFamily="34" charset="77"/>
              </a:rPr>
              <a:t>ЗДВР, </a:t>
            </a:r>
            <a:r>
              <a:rPr lang="ru-RU" dirty="0" smtClean="0">
                <a:ea typeface="VTB Group Cond Book" panose="020B0506050504020204" pitchFamily="34" charset="77"/>
              </a:rPr>
              <a:t>учителя </a:t>
            </a:r>
            <a:r>
              <a:rPr lang="ru-RU" dirty="0">
                <a:ea typeface="VTB Group Cond Book" panose="020B0506050504020204" pitchFamily="34" charset="77"/>
              </a:rPr>
              <a:t>технологии</a:t>
            </a:r>
            <a:endParaRPr lang="en-US" dirty="0">
              <a:ea typeface="VTB Group Cond Book" panose="020B0506050504020204" pitchFamily="34" charset="77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15427B52-C862-4A1A-A18A-1347E7D9D8FE}"/>
              </a:ext>
            </a:extLst>
          </p:cNvPr>
          <p:cNvSpPr txBox="1"/>
          <p:nvPr/>
        </p:nvSpPr>
        <p:spPr>
          <a:xfrm>
            <a:off x="7175394" y="1981103"/>
            <a:ext cx="447630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228531"/>
            <a:r>
              <a:rPr lang="ru-RU" dirty="0" smtClean="0">
                <a:ea typeface="VTB Group Cond Book" panose="020B0506050504020204" pitchFamily="34" charset="77"/>
              </a:rPr>
              <a:t>Отлаженные </a:t>
            </a:r>
            <a:r>
              <a:rPr lang="ru-RU" dirty="0">
                <a:ea typeface="VTB Group Cond Book" panose="020B0506050504020204" pitchFamily="34" charset="77"/>
              </a:rPr>
              <a:t>партнерские отношения с общественными организациями: </a:t>
            </a:r>
            <a:r>
              <a:rPr lang="ru-RU" dirty="0" err="1">
                <a:ea typeface="VTB Group Cond Book" panose="020B0506050504020204" pitchFamily="34" charset="77"/>
              </a:rPr>
              <a:t>Нурлатский</a:t>
            </a:r>
            <a:r>
              <a:rPr lang="ru-RU" dirty="0">
                <a:ea typeface="VTB Group Cond Book" panose="020B0506050504020204" pitchFamily="34" charset="77"/>
              </a:rPr>
              <a:t> детский дом, дом престарелых в селе Федоровское, администрации школы и района</a:t>
            </a:r>
            <a:endParaRPr lang="en-US" dirty="0">
              <a:ea typeface="VTB Group Cond Book" panose="020B0506050504020204" pitchFamily="34" charset="77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1B8A6691-1F77-4FEF-9A3E-E96A034C0045}"/>
              </a:ext>
            </a:extLst>
          </p:cNvPr>
          <p:cNvSpPr txBox="1"/>
          <p:nvPr/>
        </p:nvSpPr>
        <p:spPr>
          <a:xfrm>
            <a:off x="7175394" y="3260016"/>
            <a:ext cx="28672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228531"/>
            <a:r>
              <a:rPr lang="ru-RU" dirty="0" smtClean="0">
                <a:ea typeface="VTB Group Cond Book" panose="020B0506050504020204" pitchFamily="34" charset="77"/>
              </a:rPr>
              <a:t>Слабые стороны:</a:t>
            </a:r>
            <a:endParaRPr lang="en-US" dirty="0">
              <a:ea typeface="VTB Group Cond Book" panose="020B0506050504020204" pitchFamily="34" charset="77"/>
            </a:endParaRPr>
          </a:p>
        </p:txBody>
      </p:sp>
      <p:sp>
        <p:nvSpPr>
          <p:cNvPr id="30" name="Овал 49">
            <a:extLst>
              <a:ext uri="{FF2B5EF4-FFF2-40B4-BE49-F238E27FC236}">
                <a16:creationId xmlns:a16="http://schemas.microsoft.com/office/drawing/2014/main" id="{57D898A4-E6C2-46B8-B58F-7FDC2602B83A}"/>
              </a:ext>
            </a:extLst>
          </p:cNvPr>
          <p:cNvSpPr/>
          <p:nvPr/>
        </p:nvSpPr>
        <p:spPr>
          <a:xfrm flipH="1">
            <a:off x="6566045" y="921090"/>
            <a:ext cx="235592" cy="235592"/>
          </a:xfrm>
          <a:prstGeom prst="ellipse">
            <a:avLst/>
          </a:prstGeom>
          <a:gradFill flip="none" rotWithShape="1">
            <a:gsLst>
              <a:gs pos="100000">
                <a:srgbClr val="FF0000"/>
              </a:gs>
              <a:gs pos="100000">
                <a:schemeClr val="accent2"/>
              </a:gs>
            </a:gsLst>
            <a:lin ang="16200000" scaled="1"/>
            <a:tileRect/>
          </a:gradFill>
          <a:ln w="12700" cap="flat" cmpd="sng" algn="ctr">
            <a:noFill/>
            <a:prstDash val="solid"/>
            <a:miter lim="800000"/>
          </a:ln>
          <a:effectLst>
            <a:outerShdw blurRad="203200" dist="76200" dir="5460000" sx="102000" sy="102000" algn="ctr" rotWithShape="0">
              <a:schemeClr val="bg1">
                <a:lumMod val="75000"/>
                <a:alpha val="51000"/>
              </a:schemeClr>
            </a:outerShdw>
          </a:effectLst>
        </p:spPr>
        <p:txBody>
          <a:bodyPr wrap="square" rtlCol="0" anchor="ctr">
            <a:noAutofit/>
          </a:bodyPr>
          <a:lstStyle/>
          <a:p>
            <a:pPr algn="ctr" defTabSz="914400"/>
            <a:endParaRPr lang="ru-RU" sz="450" kern="0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31" name="Овал 49">
            <a:extLst>
              <a:ext uri="{FF2B5EF4-FFF2-40B4-BE49-F238E27FC236}">
                <a16:creationId xmlns:a16="http://schemas.microsoft.com/office/drawing/2014/main" id="{ECDE3AA7-F852-4320-9F60-377EE44E873B}"/>
              </a:ext>
            </a:extLst>
          </p:cNvPr>
          <p:cNvSpPr/>
          <p:nvPr/>
        </p:nvSpPr>
        <p:spPr>
          <a:xfrm flipH="1">
            <a:off x="6900551" y="1367075"/>
            <a:ext cx="235592" cy="235592"/>
          </a:xfrm>
          <a:prstGeom prst="ellipse">
            <a:avLst/>
          </a:prstGeom>
          <a:gradFill flip="none" rotWithShape="1">
            <a:gsLst>
              <a:gs pos="0">
                <a:schemeClr val="accent2">
                  <a:lumMod val="70000"/>
                </a:schemeClr>
              </a:gs>
              <a:gs pos="100000">
                <a:schemeClr val="accent2"/>
              </a:gs>
            </a:gsLst>
            <a:lin ang="16200000" scaled="1"/>
            <a:tileRect/>
          </a:gradFill>
          <a:ln w="12700" cap="flat" cmpd="sng" algn="ctr">
            <a:noFill/>
            <a:prstDash val="solid"/>
            <a:miter lim="800000"/>
          </a:ln>
          <a:effectLst>
            <a:outerShdw blurRad="203200" dist="76200" dir="5460000" sx="102000" sy="102000" algn="ctr" rotWithShape="0">
              <a:schemeClr val="bg1">
                <a:lumMod val="75000"/>
                <a:alpha val="51000"/>
              </a:schemeClr>
            </a:outerShdw>
          </a:effectLst>
        </p:spPr>
        <p:txBody>
          <a:bodyPr wrap="square" rtlCol="0" anchor="ctr">
            <a:noAutofit/>
          </a:bodyPr>
          <a:lstStyle/>
          <a:p>
            <a:pPr algn="ctr" defTabSz="914400"/>
            <a:endParaRPr lang="ru-RU" sz="450" kern="0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32" name="Овал 49">
            <a:extLst>
              <a:ext uri="{FF2B5EF4-FFF2-40B4-BE49-F238E27FC236}">
                <a16:creationId xmlns:a16="http://schemas.microsoft.com/office/drawing/2014/main" id="{7D063C21-E047-459A-A6E3-517D0F0C5106}"/>
              </a:ext>
            </a:extLst>
          </p:cNvPr>
          <p:cNvSpPr/>
          <p:nvPr/>
        </p:nvSpPr>
        <p:spPr>
          <a:xfrm flipH="1">
            <a:off x="6903224" y="2051721"/>
            <a:ext cx="235592" cy="235592"/>
          </a:xfrm>
          <a:prstGeom prst="ellipse">
            <a:avLst/>
          </a:prstGeom>
          <a:gradFill flip="none" rotWithShape="1">
            <a:gsLst>
              <a:gs pos="0">
                <a:schemeClr val="accent2">
                  <a:lumMod val="70000"/>
                </a:schemeClr>
              </a:gs>
              <a:gs pos="100000">
                <a:schemeClr val="accent2"/>
              </a:gs>
            </a:gsLst>
            <a:lin ang="16200000" scaled="1"/>
            <a:tileRect/>
          </a:gradFill>
          <a:ln w="12700" cap="flat" cmpd="sng" algn="ctr">
            <a:noFill/>
            <a:prstDash val="solid"/>
            <a:miter lim="800000"/>
          </a:ln>
          <a:effectLst>
            <a:outerShdw blurRad="203200" dist="76200" dir="5460000" sx="102000" sy="102000" algn="ctr" rotWithShape="0">
              <a:schemeClr val="bg1">
                <a:lumMod val="75000"/>
                <a:alpha val="51000"/>
              </a:schemeClr>
            </a:outerShdw>
          </a:effectLst>
        </p:spPr>
        <p:txBody>
          <a:bodyPr wrap="square" rtlCol="0" anchor="ctr">
            <a:noAutofit/>
          </a:bodyPr>
          <a:lstStyle/>
          <a:p>
            <a:pPr algn="ctr" defTabSz="914400"/>
            <a:endParaRPr lang="ru-RU" sz="450" kern="0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33" name="Овал 49">
            <a:extLst>
              <a:ext uri="{FF2B5EF4-FFF2-40B4-BE49-F238E27FC236}">
                <a16:creationId xmlns:a16="http://schemas.microsoft.com/office/drawing/2014/main" id="{B0B8D173-E498-4CBB-8DEF-974B6F589F48}"/>
              </a:ext>
            </a:extLst>
          </p:cNvPr>
          <p:cNvSpPr/>
          <p:nvPr/>
        </p:nvSpPr>
        <p:spPr>
          <a:xfrm flipH="1">
            <a:off x="6709187" y="3342275"/>
            <a:ext cx="235592" cy="235592"/>
          </a:xfrm>
          <a:prstGeom prst="ellipse">
            <a:avLst/>
          </a:prstGeom>
          <a:gradFill flip="none" rotWithShape="1">
            <a:gsLst>
              <a:gs pos="100000">
                <a:srgbClr val="FF0000"/>
              </a:gs>
              <a:gs pos="100000">
                <a:schemeClr val="accent2"/>
              </a:gs>
            </a:gsLst>
            <a:lin ang="16200000" scaled="1"/>
            <a:tileRect/>
          </a:gradFill>
          <a:ln w="12700" cap="flat" cmpd="sng" algn="ctr">
            <a:noFill/>
            <a:prstDash val="solid"/>
            <a:miter lim="800000"/>
          </a:ln>
          <a:effectLst>
            <a:outerShdw blurRad="203200" dist="76200" dir="5460000" sx="102000" sy="102000" algn="ctr" rotWithShape="0">
              <a:schemeClr val="bg1">
                <a:lumMod val="75000"/>
                <a:alpha val="51000"/>
              </a:schemeClr>
            </a:outerShdw>
          </a:effectLst>
        </p:spPr>
        <p:txBody>
          <a:bodyPr wrap="square" rtlCol="0" anchor="ctr">
            <a:noAutofit/>
          </a:bodyPr>
          <a:lstStyle/>
          <a:p>
            <a:pPr algn="ctr" defTabSz="914400"/>
            <a:endParaRPr lang="ru-RU" sz="450" kern="0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14" name="Овал 49">
            <a:extLst>
              <a:ext uri="{FF2B5EF4-FFF2-40B4-BE49-F238E27FC236}">
                <a16:creationId xmlns:a16="http://schemas.microsoft.com/office/drawing/2014/main" id="{7D063C21-E047-459A-A6E3-517D0F0C5106}"/>
              </a:ext>
            </a:extLst>
          </p:cNvPr>
          <p:cNvSpPr/>
          <p:nvPr/>
        </p:nvSpPr>
        <p:spPr>
          <a:xfrm flipH="1">
            <a:off x="6944779" y="3757694"/>
            <a:ext cx="235592" cy="235592"/>
          </a:xfrm>
          <a:prstGeom prst="ellipse">
            <a:avLst/>
          </a:prstGeom>
          <a:gradFill flip="none" rotWithShape="1">
            <a:gsLst>
              <a:gs pos="0">
                <a:schemeClr val="accent2">
                  <a:lumMod val="70000"/>
                </a:schemeClr>
              </a:gs>
              <a:gs pos="100000">
                <a:schemeClr val="accent2"/>
              </a:gs>
            </a:gsLst>
            <a:lin ang="16200000" scaled="1"/>
            <a:tileRect/>
          </a:gradFill>
          <a:ln w="12700" cap="flat" cmpd="sng" algn="ctr">
            <a:noFill/>
            <a:prstDash val="solid"/>
            <a:miter lim="800000"/>
          </a:ln>
          <a:effectLst>
            <a:outerShdw blurRad="203200" dist="76200" dir="5460000" sx="102000" sy="102000" algn="ctr" rotWithShape="0">
              <a:schemeClr val="bg1">
                <a:lumMod val="75000"/>
                <a:alpha val="51000"/>
              </a:schemeClr>
            </a:outerShdw>
          </a:effectLst>
        </p:spPr>
        <p:txBody>
          <a:bodyPr wrap="square" rtlCol="0" anchor="ctr">
            <a:noAutofit/>
          </a:bodyPr>
          <a:lstStyle/>
          <a:p>
            <a:pPr algn="ctr" defTabSz="914400"/>
            <a:endParaRPr lang="ru-RU" sz="450" kern="0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C8318B1-80E3-4E5D-8678-830FF8FC1250}"/>
              </a:ext>
            </a:extLst>
          </p:cNvPr>
          <p:cNvSpPr txBox="1"/>
          <p:nvPr/>
        </p:nvSpPr>
        <p:spPr>
          <a:xfrm>
            <a:off x="7175394" y="3692804"/>
            <a:ext cx="40542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228531"/>
            <a:r>
              <a:rPr lang="ru-RU" dirty="0" smtClean="0">
                <a:ea typeface="VTB Group Cond Book" panose="020B0506050504020204" pitchFamily="34" charset="77"/>
              </a:rPr>
              <a:t>Большая </a:t>
            </a:r>
            <a:r>
              <a:rPr lang="ru-RU" dirty="0">
                <a:ea typeface="VTB Group Cond Book" panose="020B0506050504020204" pitchFamily="34" charset="77"/>
              </a:rPr>
              <a:t>нагрузка классного руководителя</a:t>
            </a:r>
            <a:r>
              <a:rPr lang="ru-RU" dirty="0" smtClean="0">
                <a:ea typeface="VTB Group Cond Book" panose="020B0506050504020204" pitchFamily="34" charset="77"/>
              </a:rPr>
              <a:t>.</a:t>
            </a:r>
            <a:endParaRPr lang="ru-RU" dirty="0">
              <a:ea typeface="VTB Group Cond Book" panose="020B0506050504020204" pitchFamily="34" charset="77"/>
            </a:endParaRPr>
          </a:p>
        </p:txBody>
      </p:sp>
      <p:pic>
        <p:nvPicPr>
          <p:cNvPr id="4" name="Рисунок 3"/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78" r="6178"/>
          <a:stretch>
            <a:fillRect/>
          </a:stretch>
        </p:blipFill>
        <p:spPr>
          <a:xfrm>
            <a:off x="70022" y="1941221"/>
            <a:ext cx="5941218" cy="3550443"/>
          </a:xfrm>
        </p:spPr>
      </p:pic>
      <p:sp>
        <p:nvSpPr>
          <p:cNvPr id="2" name="Прямоугольник 1"/>
          <p:cNvSpPr/>
          <p:nvPr/>
        </p:nvSpPr>
        <p:spPr>
          <a:xfrm>
            <a:off x="7168249" y="4173113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>Удаленность </a:t>
            </a:r>
            <a:r>
              <a:rPr lang="ru-RU" dirty="0"/>
              <a:t>от школы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7175394" y="4542445"/>
            <a:ext cx="4781380" cy="6457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Нехватка времени для проведения мероприятий, классных часов, мастер-классов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7181613" y="5261155"/>
            <a:ext cx="208725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Несогласие </a:t>
            </a:r>
            <a:r>
              <a:rPr lang="ru-RU" dirty="0"/>
              <a:t>родителей.</a:t>
            </a:r>
          </a:p>
        </p:txBody>
      </p:sp>
      <p:sp>
        <p:nvSpPr>
          <p:cNvPr id="19" name="Овал 49">
            <a:extLst>
              <a:ext uri="{FF2B5EF4-FFF2-40B4-BE49-F238E27FC236}">
                <a16:creationId xmlns:a16="http://schemas.microsoft.com/office/drawing/2014/main" id="{7D063C21-E047-459A-A6E3-517D0F0C5106}"/>
              </a:ext>
            </a:extLst>
          </p:cNvPr>
          <p:cNvSpPr/>
          <p:nvPr/>
        </p:nvSpPr>
        <p:spPr>
          <a:xfrm flipH="1">
            <a:off x="6958054" y="4241963"/>
            <a:ext cx="235592" cy="235592"/>
          </a:xfrm>
          <a:prstGeom prst="ellipse">
            <a:avLst/>
          </a:prstGeom>
          <a:gradFill flip="none" rotWithShape="1">
            <a:gsLst>
              <a:gs pos="0">
                <a:schemeClr val="accent2">
                  <a:lumMod val="70000"/>
                </a:schemeClr>
              </a:gs>
              <a:gs pos="100000">
                <a:schemeClr val="accent2"/>
              </a:gs>
            </a:gsLst>
            <a:lin ang="16200000" scaled="1"/>
            <a:tileRect/>
          </a:gradFill>
          <a:ln w="12700" cap="flat" cmpd="sng" algn="ctr">
            <a:noFill/>
            <a:prstDash val="solid"/>
            <a:miter lim="800000"/>
          </a:ln>
          <a:effectLst>
            <a:outerShdw blurRad="203200" dist="76200" dir="5460000" sx="102000" sy="102000" algn="ctr" rotWithShape="0">
              <a:schemeClr val="bg1">
                <a:lumMod val="75000"/>
                <a:alpha val="51000"/>
              </a:schemeClr>
            </a:outerShdw>
          </a:effectLst>
        </p:spPr>
        <p:txBody>
          <a:bodyPr wrap="square" rtlCol="0" anchor="ctr">
            <a:noAutofit/>
          </a:bodyPr>
          <a:lstStyle/>
          <a:p>
            <a:pPr algn="ctr" defTabSz="914400"/>
            <a:endParaRPr lang="ru-RU" sz="450" kern="0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20" name="Овал 49">
            <a:extLst>
              <a:ext uri="{FF2B5EF4-FFF2-40B4-BE49-F238E27FC236}">
                <a16:creationId xmlns:a16="http://schemas.microsoft.com/office/drawing/2014/main" id="{7D063C21-E047-459A-A6E3-517D0F0C5106}"/>
              </a:ext>
            </a:extLst>
          </p:cNvPr>
          <p:cNvSpPr/>
          <p:nvPr/>
        </p:nvSpPr>
        <p:spPr>
          <a:xfrm flipH="1">
            <a:off x="6958054" y="4651813"/>
            <a:ext cx="235592" cy="235592"/>
          </a:xfrm>
          <a:prstGeom prst="ellipse">
            <a:avLst/>
          </a:prstGeom>
          <a:gradFill flip="none" rotWithShape="1">
            <a:gsLst>
              <a:gs pos="0">
                <a:schemeClr val="accent2">
                  <a:lumMod val="70000"/>
                </a:schemeClr>
              </a:gs>
              <a:gs pos="100000">
                <a:schemeClr val="accent2"/>
              </a:gs>
            </a:gsLst>
            <a:lin ang="16200000" scaled="1"/>
            <a:tileRect/>
          </a:gradFill>
          <a:ln w="12700" cap="flat" cmpd="sng" algn="ctr">
            <a:noFill/>
            <a:prstDash val="solid"/>
            <a:miter lim="800000"/>
          </a:ln>
          <a:effectLst>
            <a:outerShdw blurRad="203200" dist="76200" dir="5460000" sx="102000" sy="102000" algn="ctr" rotWithShape="0">
              <a:schemeClr val="bg1">
                <a:lumMod val="75000"/>
                <a:alpha val="51000"/>
              </a:schemeClr>
            </a:outerShdw>
          </a:effectLst>
        </p:spPr>
        <p:txBody>
          <a:bodyPr wrap="square" rtlCol="0" anchor="ctr">
            <a:noAutofit/>
          </a:bodyPr>
          <a:lstStyle/>
          <a:p>
            <a:pPr algn="ctr" defTabSz="914400"/>
            <a:endParaRPr lang="ru-RU" sz="450" kern="0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21" name="Овал 49">
            <a:extLst>
              <a:ext uri="{FF2B5EF4-FFF2-40B4-BE49-F238E27FC236}">
                <a16:creationId xmlns:a16="http://schemas.microsoft.com/office/drawing/2014/main" id="{7D063C21-E047-459A-A6E3-517D0F0C5106}"/>
              </a:ext>
            </a:extLst>
          </p:cNvPr>
          <p:cNvSpPr/>
          <p:nvPr/>
        </p:nvSpPr>
        <p:spPr>
          <a:xfrm flipH="1">
            <a:off x="6958054" y="5321966"/>
            <a:ext cx="235592" cy="235592"/>
          </a:xfrm>
          <a:prstGeom prst="ellipse">
            <a:avLst/>
          </a:prstGeom>
          <a:gradFill flip="none" rotWithShape="1">
            <a:gsLst>
              <a:gs pos="0">
                <a:schemeClr val="accent2">
                  <a:lumMod val="70000"/>
                </a:schemeClr>
              </a:gs>
              <a:gs pos="100000">
                <a:schemeClr val="accent2"/>
              </a:gs>
            </a:gsLst>
            <a:lin ang="16200000" scaled="1"/>
            <a:tileRect/>
          </a:gradFill>
          <a:ln w="12700" cap="flat" cmpd="sng" algn="ctr">
            <a:noFill/>
            <a:prstDash val="solid"/>
            <a:miter lim="800000"/>
          </a:ln>
          <a:effectLst>
            <a:outerShdw blurRad="203200" dist="76200" dir="5460000" sx="102000" sy="102000" algn="ctr" rotWithShape="0">
              <a:schemeClr val="bg1">
                <a:lumMod val="75000"/>
                <a:alpha val="51000"/>
              </a:schemeClr>
            </a:outerShdw>
          </a:effectLst>
        </p:spPr>
        <p:txBody>
          <a:bodyPr wrap="square" rtlCol="0" anchor="ctr">
            <a:noAutofit/>
          </a:bodyPr>
          <a:lstStyle/>
          <a:p>
            <a:pPr algn="ctr" defTabSz="914400"/>
            <a:endParaRPr lang="ru-RU" sz="450" kern="0">
              <a:solidFill>
                <a:srgbClr val="FFFFFF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84692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Заголовок 24">
            <a:extLst>
              <a:ext uri="{FF2B5EF4-FFF2-40B4-BE49-F238E27FC236}">
                <a16:creationId xmlns:a16="http://schemas.microsoft.com/office/drawing/2014/main" id="{FE8DDA79-9B22-48D3-AF30-2E52440945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9210" y="337155"/>
            <a:ext cx="4971446" cy="701731"/>
          </a:xfrm>
        </p:spPr>
        <p:txBody>
          <a:bodyPr/>
          <a:lstStyle/>
          <a:p>
            <a:r>
              <a:rPr lang="ru-RU" b="1" dirty="0" smtClean="0"/>
              <a:t>Внешние стороны</a:t>
            </a:r>
            <a:endParaRPr lang="en-US" b="1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E0D76AF-6AC1-4D80-93A9-5D0984DF1A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lnSpc>
                <a:spcPct val="90000"/>
              </a:lnSpc>
              <a:spcBef>
                <a:spcPct val="0"/>
              </a:spcBef>
            </a:pPr>
            <a:fld id="{373AE3C4-C2A6-4DCD-9963-3D7F259FD580}" type="slidenum">
              <a:rPr lang="ru-RU" smtClean="0"/>
              <a:pPr>
                <a:lnSpc>
                  <a:spcPct val="90000"/>
                </a:lnSpc>
                <a:spcBef>
                  <a:spcPct val="0"/>
                </a:spcBef>
              </a:pPr>
              <a:t>6</a:t>
            </a:fld>
            <a:endParaRPr lang="ru-RU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B4D8C8D-4DBE-BE69-6A19-B0B676BB4112}"/>
              </a:ext>
            </a:extLst>
          </p:cNvPr>
          <p:cNvSpPr txBox="1"/>
          <p:nvPr/>
        </p:nvSpPr>
        <p:spPr>
          <a:xfrm>
            <a:off x="888495" y="1857967"/>
            <a:ext cx="31798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228531"/>
            <a:r>
              <a:rPr lang="ru-RU" dirty="0" smtClean="0">
                <a:ea typeface="VTB Group Cond Book" panose="020B0506050504020204" pitchFamily="34" charset="77"/>
              </a:rPr>
              <a:t>Возможности:</a:t>
            </a:r>
            <a:endParaRPr lang="en-US" dirty="0">
              <a:ea typeface="VTB Group Cond Book" panose="020B0506050504020204" pitchFamily="34" charset="77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0C301ED-2564-903D-D3C1-E0E981C6782E}"/>
              </a:ext>
            </a:extLst>
          </p:cNvPr>
          <p:cNvSpPr txBox="1"/>
          <p:nvPr/>
        </p:nvSpPr>
        <p:spPr>
          <a:xfrm>
            <a:off x="888495" y="2513993"/>
            <a:ext cx="42212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228531"/>
            <a:r>
              <a:rPr lang="ru-RU" dirty="0" smtClean="0">
                <a:ea typeface="VTB Group Cond Book" panose="020B0506050504020204" pitchFamily="34" charset="77"/>
              </a:rPr>
              <a:t>Внедрение </a:t>
            </a:r>
            <a:r>
              <a:rPr lang="ru-RU" dirty="0">
                <a:ea typeface="VTB Group Cond Book" panose="020B0506050504020204" pitchFamily="34" charset="77"/>
              </a:rPr>
              <a:t>в процесс воспитания подрастающего поколения инновационных технологий</a:t>
            </a:r>
            <a:endParaRPr lang="en-US" dirty="0">
              <a:ea typeface="VTB Group Cond Book" panose="020B0506050504020204" pitchFamily="34" charset="77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A921D35-E80B-A35F-99D8-DC95EC9E42B3}"/>
              </a:ext>
            </a:extLst>
          </p:cNvPr>
          <p:cNvSpPr txBox="1"/>
          <p:nvPr/>
        </p:nvSpPr>
        <p:spPr>
          <a:xfrm>
            <a:off x="888495" y="3305863"/>
            <a:ext cx="38728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228531"/>
            <a:r>
              <a:rPr lang="ru-RU" dirty="0" smtClean="0">
                <a:ea typeface="VTB Group Cond Book" panose="020B0506050504020204" pitchFamily="34" charset="77"/>
              </a:rPr>
              <a:t>Трансляция </a:t>
            </a:r>
            <a:r>
              <a:rPr lang="ru-RU" dirty="0">
                <a:ea typeface="VTB Group Cond Book" panose="020B0506050504020204" pitchFamily="34" charset="77"/>
              </a:rPr>
              <a:t>опыта воспитательном практики на муниципальном и региональном уровнях.</a:t>
            </a:r>
            <a:endParaRPr lang="en-US" dirty="0">
              <a:ea typeface="VTB Group Cond Book" panose="020B0506050504020204" pitchFamily="34" charset="7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240C328-48A4-26ED-C3E9-01332A5095F3}"/>
              </a:ext>
            </a:extLst>
          </p:cNvPr>
          <p:cNvSpPr txBox="1"/>
          <p:nvPr/>
        </p:nvSpPr>
        <p:spPr>
          <a:xfrm>
            <a:off x="888496" y="4767270"/>
            <a:ext cx="28672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228531"/>
            <a:r>
              <a:rPr lang="ru-RU" dirty="0" smtClean="0">
                <a:ea typeface="VTB Group Cond Book" panose="020B0506050504020204" pitchFamily="34" charset="77"/>
              </a:rPr>
              <a:t>Угрозы (риски):</a:t>
            </a:r>
            <a:endParaRPr lang="en-US" dirty="0">
              <a:solidFill>
                <a:schemeClr val="accent4"/>
              </a:solidFill>
              <a:ea typeface="VTB Group Cond Book" panose="020B0506050504020204" pitchFamily="34" charset="77"/>
            </a:endParaRPr>
          </a:p>
        </p:txBody>
      </p:sp>
      <p:sp>
        <p:nvSpPr>
          <p:cNvPr id="7" name="Овал 49">
            <a:extLst>
              <a:ext uri="{FF2B5EF4-FFF2-40B4-BE49-F238E27FC236}">
                <a16:creationId xmlns:a16="http://schemas.microsoft.com/office/drawing/2014/main" id="{D8A99F7C-C67D-7061-B25C-0F27E08F7071}"/>
              </a:ext>
            </a:extLst>
          </p:cNvPr>
          <p:cNvSpPr/>
          <p:nvPr/>
        </p:nvSpPr>
        <p:spPr>
          <a:xfrm flipH="1">
            <a:off x="123793" y="1936782"/>
            <a:ext cx="235592" cy="235592"/>
          </a:xfrm>
          <a:prstGeom prst="ellipse">
            <a:avLst/>
          </a:prstGeom>
          <a:gradFill flip="none" rotWithShape="1">
            <a:gsLst>
              <a:gs pos="100000">
                <a:srgbClr val="FF0000"/>
              </a:gs>
              <a:gs pos="100000">
                <a:schemeClr val="accent2"/>
              </a:gs>
            </a:gsLst>
            <a:lin ang="16200000" scaled="1"/>
            <a:tileRect/>
          </a:gradFill>
          <a:ln w="12700" cap="flat" cmpd="sng" algn="ctr">
            <a:noFill/>
            <a:prstDash val="solid"/>
            <a:miter lim="800000"/>
          </a:ln>
          <a:effectLst>
            <a:outerShdw blurRad="203200" dist="76200" dir="5460000" sx="102000" sy="102000" algn="ctr" rotWithShape="0">
              <a:schemeClr val="bg1">
                <a:lumMod val="75000"/>
                <a:alpha val="51000"/>
              </a:schemeClr>
            </a:outerShdw>
          </a:effectLst>
        </p:spPr>
        <p:txBody>
          <a:bodyPr wrap="square" rtlCol="0" anchor="ctr">
            <a:noAutofit/>
          </a:bodyPr>
          <a:lstStyle/>
          <a:p>
            <a:pPr algn="ctr" defTabSz="914400"/>
            <a:endParaRPr lang="ru-RU" sz="450" kern="0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8" name="Овал 49">
            <a:extLst>
              <a:ext uri="{FF2B5EF4-FFF2-40B4-BE49-F238E27FC236}">
                <a16:creationId xmlns:a16="http://schemas.microsoft.com/office/drawing/2014/main" id="{97EE3D10-DCBB-88D8-E84B-A5C44A816BF3}"/>
              </a:ext>
            </a:extLst>
          </p:cNvPr>
          <p:cNvSpPr/>
          <p:nvPr/>
        </p:nvSpPr>
        <p:spPr>
          <a:xfrm flipH="1">
            <a:off x="522090" y="2591691"/>
            <a:ext cx="235592" cy="235592"/>
          </a:xfrm>
          <a:prstGeom prst="ellipse">
            <a:avLst/>
          </a:prstGeom>
          <a:gradFill flip="none" rotWithShape="1">
            <a:gsLst>
              <a:gs pos="0">
                <a:schemeClr val="accent2">
                  <a:lumMod val="70000"/>
                </a:schemeClr>
              </a:gs>
              <a:gs pos="100000">
                <a:schemeClr val="accent2"/>
              </a:gs>
            </a:gsLst>
            <a:lin ang="16200000" scaled="1"/>
            <a:tileRect/>
          </a:gradFill>
          <a:ln w="12700" cap="flat" cmpd="sng" algn="ctr">
            <a:noFill/>
            <a:prstDash val="solid"/>
            <a:miter lim="800000"/>
          </a:ln>
          <a:effectLst>
            <a:outerShdw blurRad="203200" dist="76200" dir="5460000" sx="102000" sy="102000" algn="ctr" rotWithShape="0">
              <a:schemeClr val="bg1">
                <a:lumMod val="75000"/>
                <a:alpha val="51000"/>
              </a:schemeClr>
            </a:outerShdw>
          </a:effectLst>
        </p:spPr>
        <p:txBody>
          <a:bodyPr wrap="square" rtlCol="0" anchor="ctr">
            <a:noAutofit/>
          </a:bodyPr>
          <a:lstStyle/>
          <a:p>
            <a:pPr algn="ctr" defTabSz="914400"/>
            <a:endParaRPr lang="ru-RU" sz="450" kern="0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10" name="Овал 49">
            <a:extLst>
              <a:ext uri="{FF2B5EF4-FFF2-40B4-BE49-F238E27FC236}">
                <a16:creationId xmlns:a16="http://schemas.microsoft.com/office/drawing/2014/main" id="{133909F9-1AC6-3A00-D905-CE87D661274A}"/>
              </a:ext>
            </a:extLst>
          </p:cNvPr>
          <p:cNvSpPr/>
          <p:nvPr/>
        </p:nvSpPr>
        <p:spPr>
          <a:xfrm flipH="1">
            <a:off x="522090" y="3377964"/>
            <a:ext cx="235592" cy="235592"/>
          </a:xfrm>
          <a:prstGeom prst="ellipse">
            <a:avLst/>
          </a:prstGeom>
          <a:gradFill flip="none" rotWithShape="1">
            <a:gsLst>
              <a:gs pos="0">
                <a:schemeClr val="accent2">
                  <a:lumMod val="70000"/>
                </a:schemeClr>
              </a:gs>
              <a:gs pos="100000">
                <a:schemeClr val="accent2"/>
              </a:gs>
            </a:gsLst>
            <a:lin ang="16200000" scaled="1"/>
            <a:tileRect/>
          </a:gradFill>
          <a:ln w="12700" cap="flat" cmpd="sng" algn="ctr">
            <a:noFill/>
            <a:prstDash val="solid"/>
            <a:miter lim="800000"/>
          </a:ln>
          <a:effectLst>
            <a:outerShdw blurRad="203200" dist="76200" dir="5460000" sx="102000" sy="102000" algn="ctr" rotWithShape="0">
              <a:schemeClr val="bg1">
                <a:lumMod val="75000"/>
                <a:alpha val="51000"/>
              </a:schemeClr>
            </a:outerShdw>
          </a:effectLst>
        </p:spPr>
        <p:txBody>
          <a:bodyPr wrap="square" rtlCol="0" anchor="ctr">
            <a:noAutofit/>
          </a:bodyPr>
          <a:lstStyle/>
          <a:p>
            <a:pPr algn="ctr" defTabSz="914400"/>
            <a:endParaRPr lang="ru-RU" sz="450" kern="0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11" name="Овал 49">
            <a:extLst>
              <a:ext uri="{FF2B5EF4-FFF2-40B4-BE49-F238E27FC236}">
                <a16:creationId xmlns:a16="http://schemas.microsoft.com/office/drawing/2014/main" id="{4F4FE7DD-3CC3-5377-8219-6DD80E05CFE5}"/>
              </a:ext>
            </a:extLst>
          </p:cNvPr>
          <p:cNvSpPr/>
          <p:nvPr/>
        </p:nvSpPr>
        <p:spPr>
          <a:xfrm flipH="1">
            <a:off x="123793" y="4830436"/>
            <a:ext cx="235592" cy="235592"/>
          </a:xfrm>
          <a:prstGeom prst="ellipse">
            <a:avLst/>
          </a:prstGeom>
          <a:gradFill flip="none" rotWithShape="1">
            <a:gsLst>
              <a:gs pos="100000">
                <a:srgbClr val="FF0000"/>
              </a:gs>
              <a:gs pos="100000">
                <a:schemeClr val="accent4"/>
              </a:gs>
            </a:gsLst>
            <a:lin ang="16200000" scaled="1"/>
            <a:tileRect/>
          </a:gradFill>
          <a:ln w="12700" cap="flat" cmpd="sng" algn="ctr">
            <a:noFill/>
            <a:prstDash val="solid"/>
            <a:miter lim="800000"/>
          </a:ln>
          <a:effectLst>
            <a:outerShdw blurRad="203200" dist="76200" dir="5460000" sx="102000" sy="102000" algn="ctr" rotWithShape="0">
              <a:schemeClr val="bg1">
                <a:lumMod val="75000"/>
                <a:alpha val="51000"/>
              </a:schemeClr>
            </a:outerShdw>
          </a:effectLst>
        </p:spPr>
        <p:txBody>
          <a:bodyPr wrap="square" rtlCol="0" anchor="ctr">
            <a:noAutofit/>
          </a:bodyPr>
          <a:lstStyle/>
          <a:p>
            <a:pPr algn="ctr" defTabSz="914400"/>
            <a:endParaRPr lang="ru-RU" sz="450" kern="0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13" name="Овал 49">
            <a:extLst>
              <a:ext uri="{FF2B5EF4-FFF2-40B4-BE49-F238E27FC236}">
                <a16:creationId xmlns:a16="http://schemas.microsoft.com/office/drawing/2014/main" id="{133909F9-1AC6-3A00-D905-CE87D661274A}"/>
              </a:ext>
            </a:extLst>
          </p:cNvPr>
          <p:cNvSpPr/>
          <p:nvPr/>
        </p:nvSpPr>
        <p:spPr>
          <a:xfrm flipH="1">
            <a:off x="522090" y="5281764"/>
            <a:ext cx="235592" cy="235592"/>
          </a:xfrm>
          <a:prstGeom prst="ellipse">
            <a:avLst/>
          </a:prstGeom>
          <a:gradFill flip="none" rotWithShape="1">
            <a:gsLst>
              <a:gs pos="0">
                <a:schemeClr val="accent2">
                  <a:lumMod val="70000"/>
                </a:schemeClr>
              </a:gs>
              <a:gs pos="100000">
                <a:schemeClr val="accent2"/>
              </a:gs>
            </a:gsLst>
            <a:lin ang="16200000" scaled="1"/>
            <a:tileRect/>
          </a:gradFill>
          <a:ln w="12700" cap="flat" cmpd="sng" algn="ctr">
            <a:noFill/>
            <a:prstDash val="solid"/>
            <a:miter lim="800000"/>
          </a:ln>
          <a:effectLst>
            <a:outerShdw blurRad="203200" dist="76200" dir="5460000" sx="102000" sy="102000" algn="ctr" rotWithShape="0">
              <a:schemeClr val="bg1">
                <a:lumMod val="75000"/>
                <a:alpha val="51000"/>
              </a:schemeClr>
            </a:outerShdw>
          </a:effectLst>
        </p:spPr>
        <p:txBody>
          <a:bodyPr wrap="square" rtlCol="0" anchor="ctr">
            <a:noAutofit/>
          </a:bodyPr>
          <a:lstStyle/>
          <a:p>
            <a:pPr algn="ctr" defTabSz="914400"/>
            <a:endParaRPr lang="ru-RU" sz="450" kern="0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A921D35-E80B-A35F-99D8-DC95EC9E42B3}"/>
              </a:ext>
            </a:extLst>
          </p:cNvPr>
          <p:cNvSpPr txBox="1"/>
          <p:nvPr/>
        </p:nvSpPr>
        <p:spPr>
          <a:xfrm>
            <a:off x="888496" y="5214894"/>
            <a:ext cx="38728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228531"/>
            <a:r>
              <a:rPr lang="ru-RU" dirty="0" smtClean="0">
                <a:ea typeface="VTB Group Cond Book" panose="020B0506050504020204" pitchFamily="34" charset="77"/>
              </a:rPr>
              <a:t>Отсутствие </a:t>
            </a:r>
            <a:r>
              <a:rPr lang="ru-RU" dirty="0">
                <a:ea typeface="VTB Group Cond Book" panose="020B0506050504020204" pitchFamily="34" charset="77"/>
              </a:rPr>
              <a:t>спроса </a:t>
            </a:r>
            <a:r>
              <a:rPr lang="ru-RU" dirty="0" smtClean="0">
                <a:ea typeface="VTB Group Cond Book" panose="020B0506050504020204" pitchFamily="34" charset="77"/>
              </a:rPr>
              <a:t>у детей в течение года</a:t>
            </a:r>
            <a:endParaRPr lang="en-US" dirty="0">
              <a:ea typeface="VTB Group Cond Book" panose="020B0506050504020204" pitchFamily="34" charset="77"/>
            </a:endParaRPr>
          </a:p>
        </p:txBody>
      </p:sp>
      <p:pic>
        <p:nvPicPr>
          <p:cNvPr id="18" name="Рисунок 17"/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62" b="7362"/>
          <a:stretch>
            <a:fillRect/>
          </a:stretch>
        </p:blipFill>
        <p:spPr/>
      </p:pic>
      <p:sp>
        <p:nvSpPr>
          <p:cNvPr id="15" name="Овал 49">
            <a:extLst>
              <a:ext uri="{FF2B5EF4-FFF2-40B4-BE49-F238E27FC236}">
                <a16:creationId xmlns:a16="http://schemas.microsoft.com/office/drawing/2014/main" id="{7D063C21-E047-459A-A6E3-517D0F0C5106}"/>
              </a:ext>
            </a:extLst>
          </p:cNvPr>
          <p:cNvSpPr/>
          <p:nvPr/>
        </p:nvSpPr>
        <p:spPr>
          <a:xfrm flipH="1">
            <a:off x="522090" y="4139709"/>
            <a:ext cx="235592" cy="235592"/>
          </a:xfrm>
          <a:prstGeom prst="ellipse">
            <a:avLst/>
          </a:prstGeom>
          <a:gradFill flip="none" rotWithShape="1">
            <a:gsLst>
              <a:gs pos="0">
                <a:schemeClr val="accent2">
                  <a:lumMod val="70000"/>
                </a:schemeClr>
              </a:gs>
              <a:gs pos="100000">
                <a:schemeClr val="accent2"/>
              </a:gs>
            </a:gsLst>
            <a:lin ang="16200000" scaled="1"/>
            <a:tileRect/>
          </a:gradFill>
          <a:ln w="12700" cap="flat" cmpd="sng" algn="ctr">
            <a:noFill/>
            <a:prstDash val="solid"/>
            <a:miter lim="800000"/>
          </a:ln>
          <a:effectLst>
            <a:outerShdw blurRad="203200" dist="76200" dir="5460000" sx="102000" sy="102000" algn="ctr" rotWithShape="0">
              <a:schemeClr val="bg1">
                <a:lumMod val="75000"/>
                <a:alpha val="51000"/>
              </a:schemeClr>
            </a:outerShdw>
          </a:effectLst>
        </p:spPr>
        <p:txBody>
          <a:bodyPr wrap="square" rtlCol="0" anchor="ctr">
            <a:noAutofit/>
          </a:bodyPr>
          <a:lstStyle/>
          <a:p>
            <a:pPr algn="ctr" defTabSz="914400"/>
            <a:endParaRPr lang="ru-RU" sz="450" kern="0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A921D35-E80B-A35F-99D8-DC95EC9E42B3}"/>
              </a:ext>
            </a:extLst>
          </p:cNvPr>
          <p:cNvSpPr txBox="1"/>
          <p:nvPr/>
        </p:nvSpPr>
        <p:spPr>
          <a:xfrm>
            <a:off x="888495" y="4139709"/>
            <a:ext cx="38728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228531"/>
            <a:r>
              <a:rPr lang="ru-RU" dirty="0" smtClean="0">
                <a:ea typeface="VTB Group Cond Book" panose="020B0506050504020204" pitchFamily="34" charset="77"/>
              </a:rPr>
              <a:t>Привлечение экспертов в сфере воспитания</a:t>
            </a:r>
            <a:endParaRPr lang="en-US" dirty="0">
              <a:ea typeface="VTB Group Cond Book" panose="020B0506050504020204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872642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Oval 2">
            <a:extLst>
              <a:ext uri="{FF2B5EF4-FFF2-40B4-BE49-F238E27FC236}">
                <a16:creationId xmlns:a16="http://schemas.microsoft.com/office/drawing/2014/main" id="{D0BDE774-84AE-48B8-94BB-C38CAA26B1F5}"/>
              </a:ext>
            </a:extLst>
          </p:cNvPr>
          <p:cNvSpPr/>
          <p:nvPr/>
        </p:nvSpPr>
        <p:spPr>
          <a:xfrm>
            <a:off x="3962162" y="1677922"/>
            <a:ext cx="4150706" cy="4150704"/>
          </a:xfrm>
          <a:prstGeom prst="ellipse">
            <a:avLst/>
          </a:prstGeom>
          <a:gradFill flip="none" rotWithShape="1">
            <a:gsLst>
              <a:gs pos="100000">
                <a:schemeClr val="accent2">
                  <a:lumMod val="75000"/>
                  <a:alpha val="30000"/>
                </a:schemeClr>
              </a:gs>
              <a:gs pos="0">
                <a:srgbClr val="20326B">
                  <a:alpha val="73000"/>
                </a:srgbClr>
              </a:gs>
            </a:gsLst>
            <a:lin ang="13800000" scaled="0"/>
            <a:tileRect/>
          </a:gradFill>
          <a:ln w="12700" cap="flat" cmpd="sng" algn="ctr">
            <a:noFill/>
            <a:prstDash val="solid"/>
            <a:miter lim="800000"/>
          </a:ln>
          <a:effectLst>
            <a:glow>
              <a:schemeClr val="bg1"/>
            </a:glow>
            <a:outerShdw blurRad="1270000" sx="102000" sy="102000" algn="ctr" rotWithShape="0">
              <a:srgbClr val="367CFF">
                <a:alpha val="13000"/>
              </a:srgbClr>
            </a:outerShdw>
            <a:softEdge rad="0"/>
          </a:effectLst>
        </p:spPr>
        <p:txBody>
          <a:bodyPr rtlCol="0" anchor="ctr"/>
          <a:lstStyle/>
          <a:p>
            <a:pPr algn="ctr" defTabSz="914400"/>
            <a:endParaRPr lang="ru-RU" sz="450" kern="0" dirty="0">
              <a:solidFill>
                <a:srgbClr val="FFFFFF"/>
              </a:solidFill>
              <a:latin typeface="Oswald Light" pitchFamily="2" charset="-52"/>
            </a:endParaRPr>
          </a:p>
        </p:txBody>
      </p:sp>
      <p:sp>
        <p:nvSpPr>
          <p:cNvPr id="125" name="Freeform 13">
            <a:extLst>
              <a:ext uri="{FF2B5EF4-FFF2-40B4-BE49-F238E27FC236}">
                <a16:creationId xmlns:a16="http://schemas.microsoft.com/office/drawing/2014/main" id="{F16CEC30-F3D7-473C-964C-060A1379F542}"/>
              </a:ext>
            </a:extLst>
          </p:cNvPr>
          <p:cNvSpPr>
            <a:spLocks noEditPoints="1"/>
          </p:cNvSpPr>
          <p:nvPr/>
        </p:nvSpPr>
        <p:spPr bwMode="auto">
          <a:xfrm>
            <a:off x="4054694" y="1762101"/>
            <a:ext cx="3951170" cy="3956440"/>
          </a:xfrm>
          <a:custGeom>
            <a:avLst/>
            <a:gdLst>
              <a:gd name="T0" fmla="*/ 733 w 1499"/>
              <a:gd name="T1" fmla="*/ 1483 h 1500"/>
              <a:gd name="T2" fmla="*/ 638 w 1499"/>
              <a:gd name="T3" fmla="*/ 1492 h 1500"/>
              <a:gd name="T4" fmla="*/ 639 w 1499"/>
              <a:gd name="T5" fmla="*/ 1475 h 1500"/>
              <a:gd name="T6" fmla="*/ 592 w 1499"/>
              <a:gd name="T7" fmla="*/ 1483 h 1500"/>
              <a:gd name="T8" fmla="*/ 601 w 1499"/>
              <a:gd name="T9" fmla="*/ 1470 h 1500"/>
              <a:gd name="T10" fmla="*/ 949 w 1499"/>
              <a:gd name="T11" fmla="*/ 1456 h 1500"/>
              <a:gd name="T12" fmla="*/ 952 w 1499"/>
              <a:gd name="T13" fmla="*/ 1472 h 1500"/>
              <a:gd name="T14" fmla="*/ 300 w 1499"/>
              <a:gd name="T15" fmla="*/ 1340 h 1500"/>
              <a:gd name="T16" fmla="*/ 1037 w 1499"/>
              <a:gd name="T17" fmla="*/ 1442 h 1500"/>
              <a:gd name="T18" fmla="*/ 1078 w 1499"/>
              <a:gd name="T19" fmla="*/ 1423 h 1500"/>
              <a:gd name="T20" fmla="*/ 1271 w 1499"/>
              <a:gd name="T21" fmla="*/ 1286 h 1500"/>
              <a:gd name="T22" fmla="*/ 272 w 1499"/>
              <a:gd name="T23" fmla="*/ 1325 h 1500"/>
              <a:gd name="T24" fmla="*/ 272 w 1499"/>
              <a:gd name="T25" fmla="*/ 1325 h 1500"/>
              <a:gd name="T26" fmla="*/ 201 w 1499"/>
              <a:gd name="T27" fmla="*/ 1248 h 1500"/>
              <a:gd name="T28" fmla="*/ 238 w 1499"/>
              <a:gd name="T29" fmla="*/ 1295 h 1500"/>
              <a:gd name="T30" fmla="*/ 1330 w 1499"/>
              <a:gd name="T31" fmla="*/ 1212 h 1500"/>
              <a:gd name="T32" fmla="*/ 170 w 1499"/>
              <a:gd name="T33" fmla="*/ 1226 h 1500"/>
              <a:gd name="T34" fmla="*/ 71 w 1499"/>
              <a:gd name="T35" fmla="*/ 1027 h 1500"/>
              <a:gd name="T36" fmla="*/ 1345 w 1499"/>
              <a:gd name="T37" fmla="*/ 1178 h 1500"/>
              <a:gd name="T38" fmla="*/ 1377 w 1499"/>
              <a:gd name="T39" fmla="*/ 1154 h 1500"/>
              <a:gd name="T40" fmla="*/ 1475 w 1499"/>
              <a:gd name="T41" fmla="*/ 941 h 1500"/>
              <a:gd name="T42" fmla="*/ 38 w 1499"/>
              <a:gd name="T43" fmla="*/ 980 h 1500"/>
              <a:gd name="T44" fmla="*/ 46 w 1499"/>
              <a:gd name="T45" fmla="*/ 993 h 1500"/>
              <a:gd name="T46" fmla="*/ 31 w 1499"/>
              <a:gd name="T47" fmla="*/ 895 h 1500"/>
              <a:gd name="T48" fmla="*/ 1470 w 1499"/>
              <a:gd name="T49" fmla="*/ 900 h 1500"/>
              <a:gd name="T50" fmla="*/ 1486 w 1499"/>
              <a:gd name="T51" fmla="*/ 897 h 1500"/>
              <a:gd name="T52" fmla="*/ 10 w 1499"/>
              <a:gd name="T53" fmla="*/ 625 h 1500"/>
              <a:gd name="T54" fmla="*/ 15 w 1499"/>
              <a:gd name="T55" fmla="*/ 861 h 1500"/>
              <a:gd name="T56" fmla="*/ 1498 w 1499"/>
              <a:gd name="T57" fmla="*/ 806 h 1500"/>
              <a:gd name="T58" fmla="*/ 1486 w 1499"/>
              <a:gd name="T59" fmla="*/ 663 h 1500"/>
              <a:gd name="T60" fmla="*/ 1473 w 1499"/>
              <a:gd name="T61" fmla="*/ 628 h 1500"/>
              <a:gd name="T62" fmla="*/ 1481 w 1499"/>
              <a:gd name="T63" fmla="*/ 635 h 1500"/>
              <a:gd name="T64" fmla="*/ 29 w 1499"/>
              <a:gd name="T65" fmla="*/ 574 h 1500"/>
              <a:gd name="T66" fmla="*/ 1381 w 1499"/>
              <a:gd name="T67" fmla="*/ 377 h 1500"/>
              <a:gd name="T68" fmla="*/ 1474 w 1499"/>
              <a:gd name="T69" fmla="*/ 590 h 1500"/>
              <a:gd name="T70" fmla="*/ 45 w 1499"/>
              <a:gd name="T71" fmla="*/ 493 h 1500"/>
              <a:gd name="T72" fmla="*/ 66 w 1499"/>
              <a:gd name="T73" fmla="*/ 461 h 1500"/>
              <a:gd name="T74" fmla="*/ 197 w 1499"/>
              <a:gd name="T75" fmla="*/ 269 h 1500"/>
              <a:gd name="T76" fmla="*/ 1331 w 1499"/>
              <a:gd name="T77" fmla="*/ 303 h 1500"/>
              <a:gd name="T78" fmla="*/ 1369 w 1499"/>
              <a:gd name="T79" fmla="*/ 341 h 1500"/>
              <a:gd name="T80" fmla="*/ 1315 w 1499"/>
              <a:gd name="T81" fmla="*/ 257 h 1500"/>
              <a:gd name="T82" fmla="*/ 215 w 1499"/>
              <a:gd name="T83" fmla="*/ 224 h 1500"/>
              <a:gd name="T84" fmla="*/ 1250 w 1499"/>
              <a:gd name="T85" fmla="*/ 214 h 1500"/>
              <a:gd name="T86" fmla="*/ 1284 w 1499"/>
              <a:gd name="T87" fmla="*/ 224 h 1500"/>
              <a:gd name="T88" fmla="*/ 248 w 1499"/>
              <a:gd name="T89" fmla="*/ 192 h 1500"/>
              <a:gd name="T90" fmla="*/ 325 w 1499"/>
              <a:gd name="T91" fmla="*/ 151 h 1500"/>
              <a:gd name="T92" fmla="*/ 524 w 1499"/>
              <a:gd name="T93" fmla="*/ 34 h 1500"/>
              <a:gd name="T94" fmla="*/ 325 w 1499"/>
              <a:gd name="T95" fmla="*/ 151 h 1500"/>
              <a:gd name="T96" fmla="*/ 1060 w 1499"/>
              <a:gd name="T97" fmla="*/ 67 h 1500"/>
              <a:gd name="T98" fmla="*/ 964 w 1499"/>
              <a:gd name="T99" fmla="*/ 40 h 1500"/>
              <a:gd name="T100" fmla="*/ 562 w 1499"/>
              <a:gd name="T101" fmla="*/ 32 h 1500"/>
              <a:gd name="T102" fmla="*/ 572 w 1499"/>
              <a:gd name="T103" fmla="*/ 39 h 1500"/>
              <a:gd name="T104" fmla="*/ 705 w 1499"/>
              <a:gd name="T105" fmla="*/ 18 h 1500"/>
              <a:gd name="T106" fmla="*/ 936 w 1499"/>
              <a:gd name="T107" fmla="*/ 26 h 1500"/>
              <a:gd name="T108" fmla="*/ 658 w 1499"/>
              <a:gd name="T109" fmla="*/ 6 h 15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1499" h="1500">
                <a:moveTo>
                  <a:pt x="750" y="1500"/>
                </a:moveTo>
                <a:cubicBezTo>
                  <a:pt x="744" y="1500"/>
                  <a:pt x="738" y="1500"/>
                  <a:pt x="733" y="1500"/>
                </a:cubicBezTo>
                <a:cubicBezTo>
                  <a:pt x="716" y="1499"/>
                  <a:pt x="699" y="1498"/>
                  <a:pt x="682" y="1497"/>
                </a:cubicBezTo>
                <a:cubicBezTo>
                  <a:pt x="677" y="1497"/>
                  <a:pt x="674" y="1492"/>
                  <a:pt x="674" y="1488"/>
                </a:cubicBezTo>
                <a:cubicBezTo>
                  <a:pt x="675" y="1483"/>
                  <a:pt x="679" y="1480"/>
                  <a:pt x="684" y="1480"/>
                </a:cubicBezTo>
                <a:cubicBezTo>
                  <a:pt x="700" y="1482"/>
                  <a:pt x="717" y="1482"/>
                  <a:pt x="733" y="1483"/>
                </a:cubicBezTo>
                <a:cubicBezTo>
                  <a:pt x="739" y="1483"/>
                  <a:pt x="744" y="1483"/>
                  <a:pt x="750" y="1483"/>
                </a:cubicBezTo>
                <a:cubicBezTo>
                  <a:pt x="803" y="1483"/>
                  <a:pt x="855" y="1477"/>
                  <a:pt x="906" y="1466"/>
                </a:cubicBezTo>
                <a:cubicBezTo>
                  <a:pt x="911" y="1465"/>
                  <a:pt x="915" y="1468"/>
                  <a:pt x="916" y="1473"/>
                </a:cubicBezTo>
                <a:cubicBezTo>
                  <a:pt x="917" y="1477"/>
                  <a:pt x="914" y="1482"/>
                  <a:pt x="910" y="1483"/>
                </a:cubicBezTo>
                <a:cubicBezTo>
                  <a:pt x="857" y="1494"/>
                  <a:pt x="804" y="1500"/>
                  <a:pt x="750" y="1500"/>
                </a:cubicBezTo>
                <a:close/>
                <a:moveTo>
                  <a:pt x="638" y="1492"/>
                </a:moveTo>
                <a:cubicBezTo>
                  <a:pt x="638" y="1492"/>
                  <a:pt x="637" y="1492"/>
                  <a:pt x="637" y="1492"/>
                </a:cubicBezTo>
                <a:cubicBezTo>
                  <a:pt x="637" y="1491"/>
                  <a:pt x="637" y="1491"/>
                  <a:pt x="637" y="1491"/>
                </a:cubicBezTo>
                <a:cubicBezTo>
                  <a:pt x="634" y="1491"/>
                  <a:pt x="632" y="1490"/>
                  <a:pt x="631" y="1488"/>
                </a:cubicBezTo>
                <a:cubicBezTo>
                  <a:pt x="630" y="1486"/>
                  <a:pt x="629" y="1484"/>
                  <a:pt x="630" y="1482"/>
                </a:cubicBezTo>
                <a:cubicBezTo>
                  <a:pt x="630" y="1477"/>
                  <a:pt x="634" y="1474"/>
                  <a:pt x="639" y="1475"/>
                </a:cubicBezTo>
                <a:cubicBezTo>
                  <a:pt x="639" y="1475"/>
                  <a:pt x="639" y="1475"/>
                  <a:pt x="639" y="1475"/>
                </a:cubicBezTo>
                <a:cubicBezTo>
                  <a:pt x="639" y="1475"/>
                  <a:pt x="639" y="1475"/>
                  <a:pt x="639" y="1475"/>
                </a:cubicBezTo>
                <a:cubicBezTo>
                  <a:pt x="641" y="1475"/>
                  <a:pt x="643" y="1476"/>
                  <a:pt x="645" y="1478"/>
                </a:cubicBezTo>
                <a:cubicBezTo>
                  <a:pt x="646" y="1480"/>
                  <a:pt x="647" y="1482"/>
                  <a:pt x="646" y="1484"/>
                </a:cubicBezTo>
                <a:cubicBezTo>
                  <a:pt x="646" y="1489"/>
                  <a:pt x="642" y="1492"/>
                  <a:pt x="638" y="1492"/>
                </a:cubicBezTo>
                <a:close/>
                <a:moveTo>
                  <a:pt x="593" y="1484"/>
                </a:moveTo>
                <a:cubicBezTo>
                  <a:pt x="593" y="1484"/>
                  <a:pt x="592" y="1483"/>
                  <a:pt x="592" y="1483"/>
                </a:cubicBezTo>
                <a:cubicBezTo>
                  <a:pt x="577" y="1480"/>
                  <a:pt x="562" y="1476"/>
                  <a:pt x="547" y="1472"/>
                </a:cubicBezTo>
                <a:cubicBezTo>
                  <a:pt x="545" y="1472"/>
                  <a:pt x="543" y="1470"/>
                  <a:pt x="542" y="1468"/>
                </a:cubicBezTo>
                <a:cubicBezTo>
                  <a:pt x="541" y="1466"/>
                  <a:pt x="541" y="1464"/>
                  <a:pt x="541" y="1462"/>
                </a:cubicBezTo>
                <a:cubicBezTo>
                  <a:pt x="543" y="1458"/>
                  <a:pt x="547" y="1455"/>
                  <a:pt x="552" y="1456"/>
                </a:cubicBezTo>
                <a:cubicBezTo>
                  <a:pt x="566" y="1460"/>
                  <a:pt x="581" y="1464"/>
                  <a:pt x="595" y="1467"/>
                </a:cubicBezTo>
                <a:cubicBezTo>
                  <a:pt x="597" y="1467"/>
                  <a:pt x="599" y="1469"/>
                  <a:pt x="601" y="1470"/>
                </a:cubicBezTo>
                <a:cubicBezTo>
                  <a:pt x="602" y="1472"/>
                  <a:pt x="602" y="1475"/>
                  <a:pt x="602" y="1477"/>
                </a:cubicBezTo>
                <a:cubicBezTo>
                  <a:pt x="601" y="1481"/>
                  <a:pt x="597" y="1484"/>
                  <a:pt x="593" y="1484"/>
                </a:cubicBezTo>
                <a:close/>
                <a:moveTo>
                  <a:pt x="952" y="1472"/>
                </a:moveTo>
                <a:cubicBezTo>
                  <a:pt x="948" y="1472"/>
                  <a:pt x="945" y="1470"/>
                  <a:pt x="944" y="1466"/>
                </a:cubicBezTo>
                <a:cubicBezTo>
                  <a:pt x="943" y="1464"/>
                  <a:pt x="943" y="1462"/>
                  <a:pt x="944" y="1460"/>
                </a:cubicBezTo>
                <a:cubicBezTo>
                  <a:pt x="946" y="1458"/>
                  <a:pt x="947" y="1456"/>
                  <a:pt x="949" y="1456"/>
                </a:cubicBezTo>
                <a:cubicBezTo>
                  <a:pt x="964" y="1452"/>
                  <a:pt x="978" y="1447"/>
                  <a:pt x="992" y="1442"/>
                </a:cubicBezTo>
                <a:cubicBezTo>
                  <a:pt x="996" y="1441"/>
                  <a:pt x="1001" y="1443"/>
                  <a:pt x="1003" y="1447"/>
                </a:cubicBezTo>
                <a:cubicBezTo>
                  <a:pt x="1005" y="1452"/>
                  <a:pt x="1002" y="1457"/>
                  <a:pt x="998" y="1458"/>
                </a:cubicBezTo>
                <a:cubicBezTo>
                  <a:pt x="983" y="1463"/>
                  <a:pt x="969" y="1468"/>
                  <a:pt x="954" y="1472"/>
                </a:cubicBezTo>
                <a:cubicBezTo>
                  <a:pt x="954" y="1472"/>
                  <a:pt x="954" y="1472"/>
                  <a:pt x="954" y="1472"/>
                </a:cubicBezTo>
                <a:cubicBezTo>
                  <a:pt x="953" y="1472"/>
                  <a:pt x="953" y="1472"/>
                  <a:pt x="952" y="1472"/>
                </a:cubicBezTo>
                <a:close/>
                <a:moveTo>
                  <a:pt x="506" y="1459"/>
                </a:moveTo>
                <a:cubicBezTo>
                  <a:pt x="505" y="1459"/>
                  <a:pt x="504" y="1459"/>
                  <a:pt x="504" y="1459"/>
                </a:cubicBezTo>
                <a:cubicBezTo>
                  <a:pt x="486" y="1453"/>
                  <a:pt x="468" y="1446"/>
                  <a:pt x="451" y="1438"/>
                </a:cubicBezTo>
                <a:cubicBezTo>
                  <a:pt x="399" y="1415"/>
                  <a:pt x="348" y="1386"/>
                  <a:pt x="302" y="1352"/>
                </a:cubicBezTo>
                <a:cubicBezTo>
                  <a:pt x="302" y="1352"/>
                  <a:pt x="302" y="1352"/>
                  <a:pt x="302" y="1352"/>
                </a:cubicBezTo>
                <a:cubicBezTo>
                  <a:pt x="298" y="1349"/>
                  <a:pt x="298" y="1344"/>
                  <a:pt x="300" y="1340"/>
                </a:cubicBezTo>
                <a:cubicBezTo>
                  <a:pt x="303" y="1336"/>
                  <a:pt x="309" y="1336"/>
                  <a:pt x="312" y="1338"/>
                </a:cubicBezTo>
                <a:cubicBezTo>
                  <a:pt x="358" y="1372"/>
                  <a:pt x="406" y="1400"/>
                  <a:pt x="458" y="1423"/>
                </a:cubicBezTo>
                <a:cubicBezTo>
                  <a:pt x="475" y="1430"/>
                  <a:pt x="492" y="1437"/>
                  <a:pt x="509" y="1443"/>
                </a:cubicBezTo>
                <a:cubicBezTo>
                  <a:pt x="514" y="1444"/>
                  <a:pt x="516" y="1449"/>
                  <a:pt x="514" y="1453"/>
                </a:cubicBezTo>
                <a:cubicBezTo>
                  <a:pt x="513" y="1457"/>
                  <a:pt x="510" y="1459"/>
                  <a:pt x="506" y="1459"/>
                </a:cubicBezTo>
                <a:close/>
                <a:moveTo>
                  <a:pt x="1037" y="1442"/>
                </a:moveTo>
                <a:cubicBezTo>
                  <a:pt x="1034" y="1442"/>
                  <a:pt x="1031" y="1440"/>
                  <a:pt x="1029" y="1437"/>
                </a:cubicBezTo>
                <a:cubicBezTo>
                  <a:pt x="1028" y="1433"/>
                  <a:pt x="1030" y="1428"/>
                  <a:pt x="1034" y="1426"/>
                </a:cubicBezTo>
                <a:cubicBezTo>
                  <a:pt x="1038" y="1424"/>
                  <a:pt x="1043" y="1426"/>
                  <a:pt x="1045" y="1431"/>
                </a:cubicBezTo>
                <a:cubicBezTo>
                  <a:pt x="1047" y="1435"/>
                  <a:pt x="1045" y="1440"/>
                  <a:pt x="1040" y="1442"/>
                </a:cubicBezTo>
                <a:cubicBezTo>
                  <a:pt x="1039" y="1442"/>
                  <a:pt x="1038" y="1442"/>
                  <a:pt x="1037" y="1442"/>
                </a:cubicBezTo>
                <a:close/>
                <a:moveTo>
                  <a:pt x="1078" y="1423"/>
                </a:moveTo>
                <a:cubicBezTo>
                  <a:pt x="1075" y="1423"/>
                  <a:pt x="1072" y="1422"/>
                  <a:pt x="1071" y="1419"/>
                </a:cubicBezTo>
                <a:cubicBezTo>
                  <a:pt x="1069" y="1415"/>
                  <a:pt x="1070" y="1409"/>
                  <a:pt x="1075" y="1407"/>
                </a:cubicBezTo>
                <a:cubicBezTo>
                  <a:pt x="1139" y="1376"/>
                  <a:pt x="1198" y="1335"/>
                  <a:pt x="1250" y="1286"/>
                </a:cubicBezTo>
                <a:cubicBezTo>
                  <a:pt x="1253" y="1283"/>
                  <a:pt x="1255" y="1281"/>
                  <a:pt x="1257" y="1279"/>
                </a:cubicBezTo>
                <a:cubicBezTo>
                  <a:pt x="1260" y="1276"/>
                  <a:pt x="1266" y="1276"/>
                  <a:pt x="1269" y="1280"/>
                </a:cubicBezTo>
                <a:cubicBezTo>
                  <a:pt x="1270" y="1281"/>
                  <a:pt x="1271" y="1283"/>
                  <a:pt x="1271" y="1286"/>
                </a:cubicBezTo>
                <a:cubicBezTo>
                  <a:pt x="1271" y="1288"/>
                  <a:pt x="1270" y="1290"/>
                  <a:pt x="1269" y="1292"/>
                </a:cubicBezTo>
                <a:cubicBezTo>
                  <a:pt x="1267" y="1294"/>
                  <a:pt x="1264" y="1296"/>
                  <a:pt x="1262" y="1298"/>
                </a:cubicBezTo>
                <a:cubicBezTo>
                  <a:pt x="1208" y="1348"/>
                  <a:pt x="1148" y="1390"/>
                  <a:pt x="1082" y="1423"/>
                </a:cubicBezTo>
                <a:cubicBezTo>
                  <a:pt x="1082" y="1423"/>
                  <a:pt x="1082" y="1423"/>
                  <a:pt x="1082" y="1423"/>
                </a:cubicBezTo>
                <a:cubicBezTo>
                  <a:pt x="1081" y="1423"/>
                  <a:pt x="1080" y="1423"/>
                  <a:pt x="1078" y="1423"/>
                </a:cubicBezTo>
                <a:close/>
                <a:moveTo>
                  <a:pt x="272" y="1325"/>
                </a:moveTo>
                <a:cubicBezTo>
                  <a:pt x="270" y="1325"/>
                  <a:pt x="268" y="1325"/>
                  <a:pt x="266" y="1323"/>
                </a:cubicBezTo>
                <a:cubicBezTo>
                  <a:pt x="265" y="1322"/>
                  <a:pt x="264" y="1320"/>
                  <a:pt x="263" y="1318"/>
                </a:cubicBezTo>
                <a:cubicBezTo>
                  <a:pt x="263" y="1315"/>
                  <a:pt x="264" y="1313"/>
                  <a:pt x="265" y="1312"/>
                </a:cubicBezTo>
                <a:cubicBezTo>
                  <a:pt x="268" y="1308"/>
                  <a:pt x="274" y="1308"/>
                  <a:pt x="277" y="1310"/>
                </a:cubicBezTo>
                <a:cubicBezTo>
                  <a:pt x="281" y="1314"/>
                  <a:pt x="281" y="1319"/>
                  <a:pt x="278" y="1322"/>
                </a:cubicBezTo>
                <a:cubicBezTo>
                  <a:pt x="277" y="1324"/>
                  <a:pt x="274" y="1325"/>
                  <a:pt x="272" y="1325"/>
                </a:cubicBezTo>
                <a:close/>
                <a:moveTo>
                  <a:pt x="238" y="1295"/>
                </a:moveTo>
                <a:cubicBezTo>
                  <a:pt x="236" y="1295"/>
                  <a:pt x="234" y="1294"/>
                  <a:pt x="232" y="1293"/>
                </a:cubicBezTo>
                <a:cubicBezTo>
                  <a:pt x="226" y="1287"/>
                  <a:pt x="219" y="1280"/>
                  <a:pt x="213" y="1274"/>
                </a:cubicBezTo>
                <a:cubicBezTo>
                  <a:pt x="209" y="1270"/>
                  <a:pt x="205" y="1265"/>
                  <a:pt x="200" y="1260"/>
                </a:cubicBezTo>
                <a:cubicBezTo>
                  <a:pt x="200" y="1260"/>
                  <a:pt x="200" y="1260"/>
                  <a:pt x="200" y="1260"/>
                </a:cubicBezTo>
                <a:cubicBezTo>
                  <a:pt x="197" y="1257"/>
                  <a:pt x="197" y="1251"/>
                  <a:pt x="201" y="1248"/>
                </a:cubicBezTo>
                <a:cubicBezTo>
                  <a:pt x="204" y="1245"/>
                  <a:pt x="209" y="1245"/>
                  <a:pt x="213" y="1249"/>
                </a:cubicBezTo>
                <a:cubicBezTo>
                  <a:pt x="217" y="1254"/>
                  <a:pt x="221" y="1258"/>
                  <a:pt x="226" y="1262"/>
                </a:cubicBezTo>
                <a:cubicBezTo>
                  <a:pt x="232" y="1269"/>
                  <a:pt x="238" y="1275"/>
                  <a:pt x="244" y="1281"/>
                </a:cubicBezTo>
                <a:cubicBezTo>
                  <a:pt x="246" y="1282"/>
                  <a:pt x="247" y="1284"/>
                  <a:pt x="247" y="1287"/>
                </a:cubicBezTo>
                <a:cubicBezTo>
                  <a:pt x="247" y="1289"/>
                  <a:pt x="246" y="1291"/>
                  <a:pt x="244" y="1293"/>
                </a:cubicBezTo>
                <a:cubicBezTo>
                  <a:pt x="243" y="1294"/>
                  <a:pt x="240" y="1295"/>
                  <a:pt x="238" y="1295"/>
                </a:cubicBezTo>
                <a:close/>
                <a:moveTo>
                  <a:pt x="1294" y="1262"/>
                </a:moveTo>
                <a:cubicBezTo>
                  <a:pt x="1292" y="1262"/>
                  <a:pt x="1290" y="1261"/>
                  <a:pt x="1289" y="1259"/>
                </a:cubicBezTo>
                <a:cubicBezTo>
                  <a:pt x="1287" y="1258"/>
                  <a:pt x="1286" y="1256"/>
                  <a:pt x="1286" y="1253"/>
                </a:cubicBezTo>
                <a:cubicBezTo>
                  <a:pt x="1286" y="1251"/>
                  <a:pt x="1287" y="1249"/>
                  <a:pt x="1288" y="1247"/>
                </a:cubicBezTo>
                <a:cubicBezTo>
                  <a:pt x="1298" y="1237"/>
                  <a:pt x="1308" y="1225"/>
                  <a:pt x="1318" y="1214"/>
                </a:cubicBezTo>
                <a:cubicBezTo>
                  <a:pt x="1320" y="1210"/>
                  <a:pt x="1326" y="1210"/>
                  <a:pt x="1330" y="1212"/>
                </a:cubicBezTo>
                <a:cubicBezTo>
                  <a:pt x="1331" y="1214"/>
                  <a:pt x="1332" y="1216"/>
                  <a:pt x="1333" y="1218"/>
                </a:cubicBezTo>
                <a:cubicBezTo>
                  <a:pt x="1333" y="1220"/>
                  <a:pt x="1332" y="1223"/>
                  <a:pt x="1331" y="1224"/>
                </a:cubicBezTo>
                <a:cubicBezTo>
                  <a:pt x="1321" y="1236"/>
                  <a:pt x="1311" y="1248"/>
                  <a:pt x="1301" y="1259"/>
                </a:cubicBezTo>
                <a:cubicBezTo>
                  <a:pt x="1299" y="1261"/>
                  <a:pt x="1297" y="1262"/>
                  <a:pt x="1294" y="1262"/>
                </a:cubicBezTo>
                <a:close/>
                <a:moveTo>
                  <a:pt x="177" y="1229"/>
                </a:moveTo>
                <a:cubicBezTo>
                  <a:pt x="174" y="1229"/>
                  <a:pt x="172" y="1228"/>
                  <a:pt x="170" y="1226"/>
                </a:cubicBezTo>
                <a:cubicBezTo>
                  <a:pt x="122" y="1167"/>
                  <a:pt x="83" y="1103"/>
                  <a:pt x="55" y="1033"/>
                </a:cubicBezTo>
                <a:cubicBezTo>
                  <a:pt x="55" y="1032"/>
                  <a:pt x="54" y="1031"/>
                  <a:pt x="54" y="1030"/>
                </a:cubicBezTo>
                <a:cubicBezTo>
                  <a:pt x="52" y="1025"/>
                  <a:pt x="54" y="1021"/>
                  <a:pt x="58" y="1019"/>
                </a:cubicBezTo>
                <a:cubicBezTo>
                  <a:pt x="63" y="1017"/>
                  <a:pt x="68" y="1019"/>
                  <a:pt x="69" y="1023"/>
                </a:cubicBezTo>
                <a:cubicBezTo>
                  <a:pt x="70" y="1024"/>
                  <a:pt x="70" y="1025"/>
                  <a:pt x="70" y="1026"/>
                </a:cubicBezTo>
                <a:cubicBezTo>
                  <a:pt x="71" y="1027"/>
                  <a:pt x="71" y="1027"/>
                  <a:pt x="71" y="1027"/>
                </a:cubicBezTo>
                <a:cubicBezTo>
                  <a:pt x="98" y="1095"/>
                  <a:pt x="136" y="1158"/>
                  <a:pt x="183" y="1215"/>
                </a:cubicBezTo>
                <a:cubicBezTo>
                  <a:pt x="186" y="1219"/>
                  <a:pt x="186" y="1224"/>
                  <a:pt x="182" y="1227"/>
                </a:cubicBezTo>
                <a:cubicBezTo>
                  <a:pt x="180" y="1228"/>
                  <a:pt x="179" y="1229"/>
                  <a:pt x="177" y="1229"/>
                </a:cubicBezTo>
                <a:close/>
                <a:moveTo>
                  <a:pt x="1352" y="1192"/>
                </a:moveTo>
                <a:cubicBezTo>
                  <a:pt x="1350" y="1192"/>
                  <a:pt x="1348" y="1191"/>
                  <a:pt x="1347" y="1190"/>
                </a:cubicBezTo>
                <a:cubicBezTo>
                  <a:pt x="1343" y="1187"/>
                  <a:pt x="1342" y="1182"/>
                  <a:pt x="1345" y="1178"/>
                </a:cubicBezTo>
                <a:cubicBezTo>
                  <a:pt x="1345" y="1178"/>
                  <a:pt x="1345" y="1178"/>
                  <a:pt x="1345" y="1178"/>
                </a:cubicBezTo>
                <a:cubicBezTo>
                  <a:pt x="1345" y="1178"/>
                  <a:pt x="1345" y="1178"/>
                  <a:pt x="1345" y="1178"/>
                </a:cubicBezTo>
                <a:cubicBezTo>
                  <a:pt x="1348" y="1174"/>
                  <a:pt x="1353" y="1174"/>
                  <a:pt x="1357" y="1176"/>
                </a:cubicBezTo>
                <a:cubicBezTo>
                  <a:pt x="1360" y="1179"/>
                  <a:pt x="1361" y="1184"/>
                  <a:pt x="1359" y="1188"/>
                </a:cubicBezTo>
                <a:cubicBezTo>
                  <a:pt x="1357" y="1190"/>
                  <a:pt x="1354" y="1192"/>
                  <a:pt x="1352" y="1192"/>
                </a:cubicBezTo>
                <a:close/>
                <a:moveTo>
                  <a:pt x="1377" y="1154"/>
                </a:moveTo>
                <a:cubicBezTo>
                  <a:pt x="1375" y="1154"/>
                  <a:pt x="1374" y="1154"/>
                  <a:pt x="1373" y="1153"/>
                </a:cubicBezTo>
                <a:cubicBezTo>
                  <a:pt x="1369" y="1150"/>
                  <a:pt x="1367" y="1145"/>
                  <a:pt x="1370" y="1141"/>
                </a:cubicBezTo>
                <a:cubicBezTo>
                  <a:pt x="1387" y="1114"/>
                  <a:pt x="1402" y="1086"/>
                  <a:pt x="1416" y="1057"/>
                </a:cubicBezTo>
                <a:cubicBezTo>
                  <a:pt x="1433" y="1019"/>
                  <a:pt x="1448" y="978"/>
                  <a:pt x="1459" y="937"/>
                </a:cubicBezTo>
                <a:cubicBezTo>
                  <a:pt x="1460" y="932"/>
                  <a:pt x="1465" y="930"/>
                  <a:pt x="1469" y="931"/>
                </a:cubicBezTo>
                <a:cubicBezTo>
                  <a:pt x="1474" y="932"/>
                  <a:pt x="1476" y="937"/>
                  <a:pt x="1475" y="941"/>
                </a:cubicBezTo>
                <a:cubicBezTo>
                  <a:pt x="1464" y="983"/>
                  <a:pt x="1449" y="1025"/>
                  <a:pt x="1431" y="1064"/>
                </a:cubicBezTo>
                <a:cubicBezTo>
                  <a:pt x="1417" y="1094"/>
                  <a:pt x="1402" y="1123"/>
                  <a:pt x="1384" y="1150"/>
                </a:cubicBezTo>
                <a:cubicBezTo>
                  <a:pt x="1383" y="1153"/>
                  <a:pt x="1380" y="1154"/>
                  <a:pt x="1377" y="1154"/>
                </a:cubicBezTo>
                <a:close/>
                <a:moveTo>
                  <a:pt x="46" y="993"/>
                </a:moveTo>
                <a:cubicBezTo>
                  <a:pt x="42" y="993"/>
                  <a:pt x="39" y="990"/>
                  <a:pt x="38" y="987"/>
                </a:cubicBezTo>
                <a:cubicBezTo>
                  <a:pt x="37" y="985"/>
                  <a:pt x="37" y="982"/>
                  <a:pt x="38" y="980"/>
                </a:cubicBezTo>
                <a:cubicBezTo>
                  <a:pt x="39" y="978"/>
                  <a:pt x="41" y="977"/>
                  <a:pt x="43" y="976"/>
                </a:cubicBezTo>
                <a:cubicBezTo>
                  <a:pt x="48" y="975"/>
                  <a:pt x="52" y="977"/>
                  <a:pt x="54" y="981"/>
                </a:cubicBezTo>
                <a:cubicBezTo>
                  <a:pt x="54" y="981"/>
                  <a:pt x="54" y="981"/>
                  <a:pt x="54" y="981"/>
                </a:cubicBezTo>
                <a:cubicBezTo>
                  <a:pt x="54" y="981"/>
                  <a:pt x="54" y="981"/>
                  <a:pt x="54" y="981"/>
                </a:cubicBezTo>
                <a:cubicBezTo>
                  <a:pt x="55" y="986"/>
                  <a:pt x="53" y="991"/>
                  <a:pt x="49" y="992"/>
                </a:cubicBezTo>
                <a:cubicBezTo>
                  <a:pt x="48" y="992"/>
                  <a:pt x="47" y="993"/>
                  <a:pt x="46" y="993"/>
                </a:cubicBezTo>
                <a:close/>
                <a:moveTo>
                  <a:pt x="33" y="949"/>
                </a:moveTo>
                <a:cubicBezTo>
                  <a:pt x="29" y="949"/>
                  <a:pt x="26" y="947"/>
                  <a:pt x="25" y="943"/>
                </a:cubicBezTo>
                <a:cubicBezTo>
                  <a:pt x="21" y="928"/>
                  <a:pt x="17" y="913"/>
                  <a:pt x="14" y="898"/>
                </a:cubicBezTo>
                <a:cubicBezTo>
                  <a:pt x="14" y="896"/>
                  <a:pt x="14" y="894"/>
                  <a:pt x="16" y="892"/>
                </a:cubicBezTo>
                <a:cubicBezTo>
                  <a:pt x="17" y="890"/>
                  <a:pt x="19" y="889"/>
                  <a:pt x="21" y="888"/>
                </a:cubicBezTo>
                <a:cubicBezTo>
                  <a:pt x="26" y="887"/>
                  <a:pt x="30" y="891"/>
                  <a:pt x="31" y="895"/>
                </a:cubicBezTo>
                <a:cubicBezTo>
                  <a:pt x="34" y="910"/>
                  <a:pt x="37" y="924"/>
                  <a:pt x="41" y="939"/>
                </a:cubicBezTo>
                <a:cubicBezTo>
                  <a:pt x="42" y="943"/>
                  <a:pt x="40" y="948"/>
                  <a:pt x="35" y="949"/>
                </a:cubicBezTo>
                <a:cubicBezTo>
                  <a:pt x="34" y="949"/>
                  <a:pt x="34" y="949"/>
                  <a:pt x="33" y="949"/>
                </a:cubicBezTo>
                <a:close/>
                <a:moveTo>
                  <a:pt x="1477" y="903"/>
                </a:moveTo>
                <a:cubicBezTo>
                  <a:pt x="1477" y="903"/>
                  <a:pt x="1476" y="903"/>
                  <a:pt x="1476" y="903"/>
                </a:cubicBezTo>
                <a:cubicBezTo>
                  <a:pt x="1473" y="903"/>
                  <a:pt x="1471" y="901"/>
                  <a:pt x="1470" y="900"/>
                </a:cubicBezTo>
                <a:cubicBezTo>
                  <a:pt x="1469" y="898"/>
                  <a:pt x="1468" y="895"/>
                  <a:pt x="1469" y="893"/>
                </a:cubicBezTo>
                <a:cubicBezTo>
                  <a:pt x="1472" y="879"/>
                  <a:pt x="1474" y="864"/>
                  <a:pt x="1476" y="849"/>
                </a:cubicBezTo>
                <a:cubicBezTo>
                  <a:pt x="1477" y="845"/>
                  <a:pt x="1481" y="841"/>
                  <a:pt x="1486" y="842"/>
                </a:cubicBezTo>
                <a:cubicBezTo>
                  <a:pt x="1488" y="842"/>
                  <a:pt x="1490" y="843"/>
                  <a:pt x="1491" y="845"/>
                </a:cubicBezTo>
                <a:cubicBezTo>
                  <a:pt x="1493" y="847"/>
                  <a:pt x="1493" y="849"/>
                  <a:pt x="1493" y="851"/>
                </a:cubicBezTo>
                <a:cubicBezTo>
                  <a:pt x="1491" y="866"/>
                  <a:pt x="1488" y="882"/>
                  <a:pt x="1486" y="897"/>
                </a:cubicBezTo>
                <a:cubicBezTo>
                  <a:pt x="1485" y="897"/>
                  <a:pt x="1485" y="897"/>
                  <a:pt x="1485" y="897"/>
                </a:cubicBezTo>
                <a:cubicBezTo>
                  <a:pt x="1485" y="901"/>
                  <a:pt x="1481" y="903"/>
                  <a:pt x="1477" y="903"/>
                </a:cubicBezTo>
                <a:close/>
                <a:moveTo>
                  <a:pt x="15" y="861"/>
                </a:moveTo>
                <a:cubicBezTo>
                  <a:pt x="11" y="861"/>
                  <a:pt x="7" y="857"/>
                  <a:pt x="7" y="853"/>
                </a:cubicBezTo>
                <a:cubicBezTo>
                  <a:pt x="2" y="819"/>
                  <a:pt x="0" y="784"/>
                  <a:pt x="0" y="750"/>
                </a:cubicBezTo>
                <a:cubicBezTo>
                  <a:pt x="0" y="708"/>
                  <a:pt x="3" y="666"/>
                  <a:pt x="10" y="625"/>
                </a:cubicBezTo>
                <a:cubicBezTo>
                  <a:pt x="11" y="621"/>
                  <a:pt x="15" y="618"/>
                  <a:pt x="20" y="618"/>
                </a:cubicBezTo>
                <a:cubicBezTo>
                  <a:pt x="24" y="619"/>
                  <a:pt x="28" y="624"/>
                  <a:pt x="27" y="628"/>
                </a:cubicBezTo>
                <a:cubicBezTo>
                  <a:pt x="20" y="668"/>
                  <a:pt x="17" y="709"/>
                  <a:pt x="17" y="750"/>
                </a:cubicBezTo>
                <a:cubicBezTo>
                  <a:pt x="17" y="784"/>
                  <a:pt x="19" y="818"/>
                  <a:pt x="24" y="851"/>
                </a:cubicBezTo>
                <a:cubicBezTo>
                  <a:pt x="24" y="856"/>
                  <a:pt x="21" y="860"/>
                  <a:pt x="16" y="861"/>
                </a:cubicBezTo>
                <a:cubicBezTo>
                  <a:pt x="16" y="861"/>
                  <a:pt x="16" y="861"/>
                  <a:pt x="15" y="861"/>
                </a:cubicBezTo>
                <a:close/>
                <a:moveTo>
                  <a:pt x="1489" y="814"/>
                </a:moveTo>
                <a:cubicBezTo>
                  <a:pt x="1489" y="814"/>
                  <a:pt x="1489" y="814"/>
                  <a:pt x="1489" y="814"/>
                </a:cubicBezTo>
                <a:cubicBezTo>
                  <a:pt x="1486" y="814"/>
                  <a:pt x="1484" y="813"/>
                  <a:pt x="1483" y="811"/>
                </a:cubicBezTo>
                <a:cubicBezTo>
                  <a:pt x="1481" y="809"/>
                  <a:pt x="1481" y="807"/>
                  <a:pt x="1481" y="805"/>
                </a:cubicBezTo>
                <a:cubicBezTo>
                  <a:pt x="1481" y="800"/>
                  <a:pt x="1485" y="796"/>
                  <a:pt x="1490" y="797"/>
                </a:cubicBezTo>
                <a:cubicBezTo>
                  <a:pt x="1495" y="797"/>
                  <a:pt x="1498" y="801"/>
                  <a:pt x="1498" y="806"/>
                </a:cubicBezTo>
                <a:cubicBezTo>
                  <a:pt x="1497" y="810"/>
                  <a:pt x="1494" y="814"/>
                  <a:pt x="1489" y="814"/>
                </a:cubicBezTo>
                <a:close/>
                <a:moveTo>
                  <a:pt x="1491" y="725"/>
                </a:moveTo>
                <a:cubicBezTo>
                  <a:pt x="1486" y="725"/>
                  <a:pt x="1482" y="721"/>
                  <a:pt x="1482" y="716"/>
                </a:cubicBezTo>
                <a:cubicBezTo>
                  <a:pt x="1481" y="702"/>
                  <a:pt x="1480" y="687"/>
                  <a:pt x="1479" y="672"/>
                </a:cubicBezTo>
                <a:cubicBezTo>
                  <a:pt x="1479" y="670"/>
                  <a:pt x="1479" y="667"/>
                  <a:pt x="1481" y="666"/>
                </a:cubicBezTo>
                <a:cubicBezTo>
                  <a:pt x="1482" y="664"/>
                  <a:pt x="1484" y="663"/>
                  <a:pt x="1486" y="663"/>
                </a:cubicBezTo>
                <a:cubicBezTo>
                  <a:pt x="1491" y="662"/>
                  <a:pt x="1495" y="665"/>
                  <a:pt x="1496" y="670"/>
                </a:cubicBezTo>
                <a:cubicBezTo>
                  <a:pt x="1497" y="685"/>
                  <a:pt x="1498" y="700"/>
                  <a:pt x="1499" y="716"/>
                </a:cubicBezTo>
                <a:cubicBezTo>
                  <a:pt x="1499" y="720"/>
                  <a:pt x="1496" y="724"/>
                  <a:pt x="1491" y="725"/>
                </a:cubicBezTo>
                <a:cubicBezTo>
                  <a:pt x="1491" y="725"/>
                  <a:pt x="1491" y="725"/>
                  <a:pt x="1491" y="725"/>
                </a:cubicBezTo>
                <a:close/>
                <a:moveTo>
                  <a:pt x="1481" y="635"/>
                </a:moveTo>
                <a:cubicBezTo>
                  <a:pt x="1477" y="635"/>
                  <a:pt x="1473" y="632"/>
                  <a:pt x="1473" y="628"/>
                </a:cubicBezTo>
                <a:cubicBezTo>
                  <a:pt x="1472" y="625"/>
                  <a:pt x="1473" y="623"/>
                  <a:pt x="1474" y="621"/>
                </a:cubicBezTo>
                <a:cubicBezTo>
                  <a:pt x="1475" y="619"/>
                  <a:pt x="1477" y="618"/>
                  <a:pt x="1480" y="618"/>
                </a:cubicBezTo>
                <a:cubicBezTo>
                  <a:pt x="1484" y="617"/>
                  <a:pt x="1489" y="620"/>
                  <a:pt x="1489" y="625"/>
                </a:cubicBezTo>
                <a:cubicBezTo>
                  <a:pt x="1490" y="627"/>
                  <a:pt x="1489" y="629"/>
                  <a:pt x="1488" y="631"/>
                </a:cubicBezTo>
                <a:cubicBezTo>
                  <a:pt x="1487" y="633"/>
                  <a:pt x="1485" y="634"/>
                  <a:pt x="1482" y="635"/>
                </a:cubicBezTo>
                <a:cubicBezTo>
                  <a:pt x="1482" y="635"/>
                  <a:pt x="1482" y="635"/>
                  <a:pt x="1481" y="635"/>
                </a:cubicBezTo>
                <a:close/>
                <a:moveTo>
                  <a:pt x="27" y="591"/>
                </a:moveTo>
                <a:cubicBezTo>
                  <a:pt x="27" y="591"/>
                  <a:pt x="27" y="591"/>
                  <a:pt x="27" y="591"/>
                </a:cubicBezTo>
                <a:cubicBezTo>
                  <a:pt x="27" y="591"/>
                  <a:pt x="27" y="591"/>
                  <a:pt x="27" y="591"/>
                </a:cubicBezTo>
                <a:cubicBezTo>
                  <a:pt x="27" y="591"/>
                  <a:pt x="26" y="591"/>
                  <a:pt x="25" y="591"/>
                </a:cubicBezTo>
                <a:cubicBezTo>
                  <a:pt x="21" y="590"/>
                  <a:pt x="18" y="585"/>
                  <a:pt x="19" y="580"/>
                </a:cubicBezTo>
                <a:cubicBezTo>
                  <a:pt x="20" y="576"/>
                  <a:pt x="25" y="573"/>
                  <a:pt x="29" y="574"/>
                </a:cubicBezTo>
                <a:cubicBezTo>
                  <a:pt x="34" y="575"/>
                  <a:pt x="37" y="580"/>
                  <a:pt x="35" y="584"/>
                </a:cubicBezTo>
                <a:cubicBezTo>
                  <a:pt x="35" y="588"/>
                  <a:pt x="31" y="591"/>
                  <a:pt x="27" y="591"/>
                </a:cubicBezTo>
                <a:close/>
                <a:moveTo>
                  <a:pt x="1472" y="590"/>
                </a:moveTo>
                <a:cubicBezTo>
                  <a:pt x="1468" y="590"/>
                  <a:pt x="1465" y="588"/>
                  <a:pt x="1464" y="584"/>
                </a:cubicBezTo>
                <a:cubicBezTo>
                  <a:pt x="1453" y="535"/>
                  <a:pt x="1436" y="488"/>
                  <a:pt x="1416" y="443"/>
                </a:cubicBezTo>
                <a:cubicBezTo>
                  <a:pt x="1405" y="420"/>
                  <a:pt x="1394" y="398"/>
                  <a:pt x="1381" y="377"/>
                </a:cubicBezTo>
                <a:cubicBezTo>
                  <a:pt x="1379" y="373"/>
                  <a:pt x="1380" y="368"/>
                  <a:pt x="1384" y="365"/>
                </a:cubicBezTo>
                <a:cubicBezTo>
                  <a:pt x="1388" y="363"/>
                  <a:pt x="1393" y="364"/>
                  <a:pt x="1396" y="368"/>
                </a:cubicBezTo>
                <a:cubicBezTo>
                  <a:pt x="1408" y="390"/>
                  <a:pt x="1420" y="413"/>
                  <a:pt x="1431" y="436"/>
                </a:cubicBezTo>
                <a:cubicBezTo>
                  <a:pt x="1452" y="481"/>
                  <a:pt x="1469" y="530"/>
                  <a:pt x="1480" y="579"/>
                </a:cubicBezTo>
                <a:cubicBezTo>
                  <a:pt x="1480" y="580"/>
                  <a:pt x="1480" y="580"/>
                  <a:pt x="1480" y="580"/>
                </a:cubicBezTo>
                <a:cubicBezTo>
                  <a:pt x="1481" y="584"/>
                  <a:pt x="1479" y="589"/>
                  <a:pt x="1474" y="590"/>
                </a:cubicBezTo>
                <a:cubicBezTo>
                  <a:pt x="1473" y="590"/>
                  <a:pt x="1473" y="590"/>
                  <a:pt x="1472" y="590"/>
                </a:cubicBezTo>
                <a:close/>
                <a:moveTo>
                  <a:pt x="39" y="547"/>
                </a:moveTo>
                <a:cubicBezTo>
                  <a:pt x="38" y="547"/>
                  <a:pt x="37" y="547"/>
                  <a:pt x="36" y="547"/>
                </a:cubicBezTo>
                <a:cubicBezTo>
                  <a:pt x="34" y="546"/>
                  <a:pt x="32" y="545"/>
                  <a:pt x="31" y="543"/>
                </a:cubicBezTo>
                <a:cubicBezTo>
                  <a:pt x="30" y="541"/>
                  <a:pt x="30" y="538"/>
                  <a:pt x="31" y="536"/>
                </a:cubicBezTo>
                <a:cubicBezTo>
                  <a:pt x="35" y="522"/>
                  <a:pt x="40" y="507"/>
                  <a:pt x="45" y="493"/>
                </a:cubicBezTo>
                <a:cubicBezTo>
                  <a:pt x="47" y="488"/>
                  <a:pt x="52" y="486"/>
                  <a:pt x="56" y="488"/>
                </a:cubicBezTo>
                <a:cubicBezTo>
                  <a:pt x="60" y="489"/>
                  <a:pt x="63" y="494"/>
                  <a:pt x="61" y="499"/>
                </a:cubicBezTo>
                <a:cubicBezTo>
                  <a:pt x="56" y="513"/>
                  <a:pt x="51" y="527"/>
                  <a:pt x="47" y="541"/>
                </a:cubicBezTo>
                <a:cubicBezTo>
                  <a:pt x="46" y="545"/>
                  <a:pt x="42" y="547"/>
                  <a:pt x="39" y="547"/>
                </a:cubicBezTo>
                <a:close/>
                <a:moveTo>
                  <a:pt x="70" y="462"/>
                </a:moveTo>
                <a:cubicBezTo>
                  <a:pt x="69" y="462"/>
                  <a:pt x="67" y="462"/>
                  <a:pt x="66" y="461"/>
                </a:cubicBezTo>
                <a:cubicBezTo>
                  <a:pt x="64" y="461"/>
                  <a:pt x="63" y="459"/>
                  <a:pt x="62" y="457"/>
                </a:cubicBezTo>
                <a:cubicBezTo>
                  <a:pt x="61" y="455"/>
                  <a:pt x="61" y="452"/>
                  <a:pt x="62" y="450"/>
                </a:cubicBezTo>
                <a:cubicBezTo>
                  <a:pt x="93" y="380"/>
                  <a:pt x="134" y="316"/>
                  <a:pt x="184" y="258"/>
                </a:cubicBezTo>
                <a:cubicBezTo>
                  <a:pt x="184" y="258"/>
                  <a:pt x="184" y="258"/>
                  <a:pt x="184" y="258"/>
                </a:cubicBezTo>
                <a:cubicBezTo>
                  <a:pt x="187" y="254"/>
                  <a:pt x="193" y="254"/>
                  <a:pt x="196" y="257"/>
                </a:cubicBezTo>
                <a:cubicBezTo>
                  <a:pt x="199" y="260"/>
                  <a:pt x="200" y="265"/>
                  <a:pt x="197" y="269"/>
                </a:cubicBezTo>
                <a:cubicBezTo>
                  <a:pt x="147" y="325"/>
                  <a:pt x="107" y="389"/>
                  <a:pt x="78" y="457"/>
                </a:cubicBezTo>
                <a:cubicBezTo>
                  <a:pt x="76" y="460"/>
                  <a:pt x="73" y="462"/>
                  <a:pt x="70" y="462"/>
                </a:cubicBezTo>
                <a:close/>
                <a:moveTo>
                  <a:pt x="1364" y="343"/>
                </a:moveTo>
                <a:cubicBezTo>
                  <a:pt x="1364" y="343"/>
                  <a:pt x="1364" y="343"/>
                  <a:pt x="1364" y="343"/>
                </a:cubicBezTo>
                <a:cubicBezTo>
                  <a:pt x="1361" y="343"/>
                  <a:pt x="1359" y="341"/>
                  <a:pt x="1357" y="339"/>
                </a:cubicBezTo>
                <a:cubicBezTo>
                  <a:pt x="1349" y="327"/>
                  <a:pt x="1340" y="315"/>
                  <a:pt x="1331" y="303"/>
                </a:cubicBezTo>
                <a:cubicBezTo>
                  <a:pt x="1328" y="299"/>
                  <a:pt x="1329" y="294"/>
                  <a:pt x="1332" y="291"/>
                </a:cubicBezTo>
                <a:cubicBezTo>
                  <a:pt x="1336" y="288"/>
                  <a:pt x="1341" y="289"/>
                  <a:pt x="1344" y="293"/>
                </a:cubicBezTo>
                <a:cubicBezTo>
                  <a:pt x="1353" y="304"/>
                  <a:pt x="1362" y="317"/>
                  <a:pt x="1371" y="330"/>
                </a:cubicBezTo>
                <a:cubicBezTo>
                  <a:pt x="1371" y="330"/>
                  <a:pt x="1371" y="330"/>
                  <a:pt x="1371" y="330"/>
                </a:cubicBezTo>
                <a:cubicBezTo>
                  <a:pt x="1372" y="332"/>
                  <a:pt x="1373" y="334"/>
                  <a:pt x="1372" y="336"/>
                </a:cubicBezTo>
                <a:cubicBezTo>
                  <a:pt x="1372" y="338"/>
                  <a:pt x="1371" y="340"/>
                  <a:pt x="1369" y="341"/>
                </a:cubicBezTo>
                <a:cubicBezTo>
                  <a:pt x="1367" y="342"/>
                  <a:pt x="1366" y="343"/>
                  <a:pt x="1364" y="343"/>
                </a:cubicBezTo>
                <a:close/>
                <a:moveTo>
                  <a:pt x="1309" y="271"/>
                </a:moveTo>
                <a:cubicBezTo>
                  <a:pt x="1306" y="271"/>
                  <a:pt x="1304" y="270"/>
                  <a:pt x="1302" y="268"/>
                </a:cubicBezTo>
                <a:cubicBezTo>
                  <a:pt x="1301" y="267"/>
                  <a:pt x="1300" y="264"/>
                  <a:pt x="1300" y="262"/>
                </a:cubicBezTo>
                <a:cubicBezTo>
                  <a:pt x="1300" y="260"/>
                  <a:pt x="1301" y="258"/>
                  <a:pt x="1303" y="256"/>
                </a:cubicBezTo>
                <a:cubicBezTo>
                  <a:pt x="1307" y="253"/>
                  <a:pt x="1312" y="254"/>
                  <a:pt x="1315" y="257"/>
                </a:cubicBezTo>
                <a:cubicBezTo>
                  <a:pt x="1315" y="257"/>
                  <a:pt x="1315" y="257"/>
                  <a:pt x="1315" y="257"/>
                </a:cubicBezTo>
                <a:cubicBezTo>
                  <a:pt x="1318" y="261"/>
                  <a:pt x="1318" y="266"/>
                  <a:pt x="1314" y="269"/>
                </a:cubicBezTo>
                <a:cubicBezTo>
                  <a:pt x="1313" y="270"/>
                  <a:pt x="1311" y="271"/>
                  <a:pt x="1309" y="271"/>
                </a:cubicBezTo>
                <a:close/>
                <a:moveTo>
                  <a:pt x="221" y="238"/>
                </a:moveTo>
                <a:cubicBezTo>
                  <a:pt x="219" y="238"/>
                  <a:pt x="217" y="238"/>
                  <a:pt x="215" y="236"/>
                </a:cubicBezTo>
                <a:cubicBezTo>
                  <a:pt x="212" y="233"/>
                  <a:pt x="212" y="227"/>
                  <a:pt x="215" y="224"/>
                </a:cubicBezTo>
                <a:cubicBezTo>
                  <a:pt x="218" y="221"/>
                  <a:pt x="224" y="221"/>
                  <a:pt x="227" y="224"/>
                </a:cubicBezTo>
                <a:cubicBezTo>
                  <a:pt x="230" y="227"/>
                  <a:pt x="230" y="233"/>
                  <a:pt x="227" y="236"/>
                </a:cubicBezTo>
                <a:cubicBezTo>
                  <a:pt x="226" y="238"/>
                  <a:pt x="223" y="238"/>
                  <a:pt x="221" y="238"/>
                </a:cubicBezTo>
                <a:close/>
                <a:moveTo>
                  <a:pt x="1278" y="238"/>
                </a:moveTo>
                <a:cubicBezTo>
                  <a:pt x="1276" y="238"/>
                  <a:pt x="1274" y="237"/>
                  <a:pt x="1272" y="236"/>
                </a:cubicBezTo>
                <a:cubicBezTo>
                  <a:pt x="1265" y="228"/>
                  <a:pt x="1257" y="221"/>
                  <a:pt x="1250" y="214"/>
                </a:cubicBezTo>
                <a:cubicBezTo>
                  <a:pt x="1203" y="170"/>
                  <a:pt x="1150" y="133"/>
                  <a:pt x="1093" y="102"/>
                </a:cubicBezTo>
                <a:cubicBezTo>
                  <a:pt x="1091" y="101"/>
                  <a:pt x="1090" y="99"/>
                  <a:pt x="1089" y="97"/>
                </a:cubicBezTo>
                <a:cubicBezTo>
                  <a:pt x="1089" y="95"/>
                  <a:pt x="1089" y="93"/>
                  <a:pt x="1090" y="91"/>
                </a:cubicBezTo>
                <a:cubicBezTo>
                  <a:pt x="1092" y="87"/>
                  <a:pt x="1097" y="85"/>
                  <a:pt x="1101" y="87"/>
                </a:cubicBezTo>
                <a:cubicBezTo>
                  <a:pt x="1160" y="118"/>
                  <a:pt x="1214" y="157"/>
                  <a:pt x="1262" y="202"/>
                </a:cubicBezTo>
                <a:cubicBezTo>
                  <a:pt x="1269" y="209"/>
                  <a:pt x="1277" y="216"/>
                  <a:pt x="1284" y="224"/>
                </a:cubicBezTo>
                <a:cubicBezTo>
                  <a:pt x="1287" y="227"/>
                  <a:pt x="1287" y="232"/>
                  <a:pt x="1284" y="236"/>
                </a:cubicBezTo>
                <a:cubicBezTo>
                  <a:pt x="1282" y="237"/>
                  <a:pt x="1280" y="238"/>
                  <a:pt x="1278" y="238"/>
                </a:cubicBezTo>
                <a:close/>
                <a:moveTo>
                  <a:pt x="254" y="207"/>
                </a:moveTo>
                <a:cubicBezTo>
                  <a:pt x="251" y="207"/>
                  <a:pt x="249" y="206"/>
                  <a:pt x="247" y="204"/>
                </a:cubicBezTo>
                <a:cubicBezTo>
                  <a:pt x="246" y="203"/>
                  <a:pt x="245" y="201"/>
                  <a:pt x="245" y="198"/>
                </a:cubicBezTo>
                <a:cubicBezTo>
                  <a:pt x="245" y="196"/>
                  <a:pt x="246" y="194"/>
                  <a:pt x="248" y="192"/>
                </a:cubicBezTo>
                <a:cubicBezTo>
                  <a:pt x="259" y="182"/>
                  <a:pt x="271" y="172"/>
                  <a:pt x="283" y="163"/>
                </a:cubicBezTo>
                <a:cubicBezTo>
                  <a:pt x="287" y="160"/>
                  <a:pt x="292" y="161"/>
                  <a:pt x="295" y="164"/>
                </a:cubicBezTo>
                <a:cubicBezTo>
                  <a:pt x="298" y="168"/>
                  <a:pt x="297" y="173"/>
                  <a:pt x="294" y="176"/>
                </a:cubicBezTo>
                <a:cubicBezTo>
                  <a:pt x="282" y="185"/>
                  <a:pt x="270" y="195"/>
                  <a:pt x="259" y="205"/>
                </a:cubicBezTo>
                <a:cubicBezTo>
                  <a:pt x="258" y="206"/>
                  <a:pt x="256" y="207"/>
                  <a:pt x="254" y="207"/>
                </a:cubicBezTo>
                <a:close/>
                <a:moveTo>
                  <a:pt x="325" y="151"/>
                </a:moveTo>
                <a:cubicBezTo>
                  <a:pt x="322" y="151"/>
                  <a:pt x="319" y="150"/>
                  <a:pt x="318" y="147"/>
                </a:cubicBezTo>
                <a:cubicBezTo>
                  <a:pt x="316" y="145"/>
                  <a:pt x="316" y="143"/>
                  <a:pt x="316" y="141"/>
                </a:cubicBezTo>
                <a:cubicBezTo>
                  <a:pt x="317" y="139"/>
                  <a:pt x="318" y="137"/>
                  <a:pt x="320" y="135"/>
                </a:cubicBezTo>
                <a:cubicBezTo>
                  <a:pt x="361" y="106"/>
                  <a:pt x="405" y="82"/>
                  <a:pt x="451" y="62"/>
                </a:cubicBezTo>
                <a:cubicBezTo>
                  <a:pt x="475" y="52"/>
                  <a:pt x="499" y="42"/>
                  <a:pt x="524" y="34"/>
                </a:cubicBezTo>
                <a:cubicBezTo>
                  <a:pt x="524" y="34"/>
                  <a:pt x="524" y="34"/>
                  <a:pt x="524" y="34"/>
                </a:cubicBezTo>
                <a:cubicBezTo>
                  <a:pt x="524" y="34"/>
                  <a:pt x="524" y="34"/>
                  <a:pt x="524" y="34"/>
                </a:cubicBezTo>
                <a:cubicBezTo>
                  <a:pt x="529" y="33"/>
                  <a:pt x="533" y="36"/>
                  <a:pt x="535" y="40"/>
                </a:cubicBezTo>
                <a:cubicBezTo>
                  <a:pt x="536" y="44"/>
                  <a:pt x="534" y="49"/>
                  <a:pt x="529" y="51"/>
                </a:cubicBezTo>
                <a:cubicBezTo>
                  <a:pt x="505" y="58"/>
                  <a:pt x="481" y="67"/>
                  <a:pt x="458" y="77"/>
                </a:cubicBezTo>
                <a:cubicBezTo>
                  <a:pt x="413" y="97"/>
                  <a:pt x="370" y="121"/>
                  <a:pt x="329" y="149"/>
                </a:cubicBezTo>
                <a:cubicBezTo>
                  <a:pt x="328" y="150"/>
                  <a:pt x="326" y="151"/>
                  <a:pt x="325" y="151"/>
                </a:cubicBezTo>
                <a:close/>
                <a:moveTo>
                  <a:pt x="1057" y="83"/>
                </a:moveTo>
                <a:cubicBezTo>
                  <a:pt x="1056" y="83"/>
                  <a:pt x="1054" y="83"/>
                  <a:pt x="1053" y="82"/>
                </a:cubicBezTo>
                <a:cubicBezTo>
                  <a:pt x="1040" y="76"/>
                  <a:pt x="1026" y="70"/>
                  <a:pt x="1012" y="65"/>
                </a:cubicBezTo>
                <a:cubicBezTo>
                  <a:pt x="1008" y="64"/>
                  <a:pt x="1005" y="59"/>
                  <a:pt x="1007" y="54"/>
                </a:cubicBezTo>
                <a:cubicBezTo>
                  <a:pt x="1009" y="50"/>
                  <a:pt x="1014" y="48"/>
                  <a:pt x="1018" y="49"/>
                </a:cubicBezTo>
                <a:cubicBezTo>
                  <a:pt x="1032" y="55"/>
                  <a:pt x="1046" y="61"/>
                  <a:pt x="1060" y="67"/>
                </a:cubicBezTo>
                <a:cubicBezTo>
                  <a:pt x="1065" y="69"/>
                  <a:pt x="1066" y="74"/>
                  <a:pt x="1064" y="78"/>
                </a:cubicBezTo>
                <a:cubicBezTo>
                  <a:pt x="1063" y="81"/>
                  <a:pt x="1060" y="83"/>
                  <a:pt x="1057" y="83"/>
                </a:cubicBezTo>
                <a:close/>
                <a:moveTo>
                  <a:pt x="972" y="51"/>
                </a:moveTo>
                <a:cubicBezTo>
                  <a:pt x="971" y="51"/>
                  <a:pt x="971" y="51"/>
                  <a:pt x="970" y="50"/>
                </a:cubicBezTo>
                <a:cubicBezTo>
                  <a:pt x="968" y="50"/>
                  <a:pt x="966" y="48"/>
                  <a:pt x="965" y="46"/>
                </a:cubicBezTo>
                <a:cubicBezTo>
                  <a:pt x="964" y="44"/>
                  <a:pt x="964" y="42"/>
                  <a:pt x="964" y="40"/>
                </a:cubicBezTo>
                <a:cubicBezTo>
                  <a:pt x="966" y="35"/>
                  <a:pt x="970" y="33"/>
                  <a:pt x="975" y="34"/>
                </a:cubicBezTo>
                <a:cubicBezTo>
                  <a:pt x="979" y="36"/>
                  <a:pt x="982" y="40"/>
                  <a:pt x="980" y="45"/>
                </a:cubicBezTo>
                <a:cubicBezTo>
                  <a:pt x="979" y="48"/>
                  <a:pt x="976" y="51"/>
                  <a:pt x="972" y="51"/>
                </a:cubicBezTo>
                <a:close/>
                <a:moveTo>
                  <a:pt x="570" y="39"/>
                </a:moveTo>
                <a:cubicBezTo>
                  <a:pt x="570" y="39"/>
                  <a:pt x="570" y="39"/>
                  <a:pt x="570" y="39"/>
                </a:cubicBezTo>
                <a:cubicBezTo>
                  <a:pt x="566" y="39"/>
                  <a:pt x="563" y="36"/>
                  <a:pt x="562" y="32"/>
                </a:cubicBezTo>
                <a:cubicBezTo>
                  <a:pt x="561" y="28"/>
                  <a:pt x="564" y="23"/>
                  <a:pt x="568" y="22"/>
                </a:cubicBezTo>
                <a:cubicBezTo>
                  <a:pt x="573" y="21"/>
                  <a:pt x="577" y="24"/>
                  <a:pt x="578" y="28"/>
                </a:cubicBezTo>
                <a:cubicBezTo>
                  <a:pt x="579" y="31"/>
                  <a:pt x="579" y="33"/>
                  <a:pt x="577" y="35"/>
                </a:cubicBezTo>
                <a:cubicBezTo>
                  <a:pt x="577" y="36"/>
                  <a:pt x="575" y="37"/>
                  <a:pt x="573" y="38"/>
                </a:cubicBezTo>
                <a:cubicBezTo>
                  <a:pt x="574" y="38"/>
                  <a:pt x="574" y="38"/>
                  <a:pt x="574" y="38"/>
                </a:cubicBezTo>
                <a:cubicBezTo>
                  <a:pt x="572" y="39"/>
                  <a:pt x="572" y="39"/>
                  <a:pt x="572" y="39"/>
                </a:cubicBezTo>
                <a:cubicBezTo>
                  <a:pt x="572" y="39"/>
                  <a:pt x="571" y="39"/>
                  <a:pt x="570" y="39"/>
                </a:cubicBezTo>
                <a:close/>
                <a:moveTo>
                  <a:pt x="929" y="39"/>
                </a:moveTo>
                <a:cubicBezTo>
                  <a:pt x="928" y="39"/>
                  <a:pt x="927" y="39"/>
                  <a:pt x="927" y="38"/>
                </a:cubicBezTo>
                <a:cubicBezTo>
                  <a:pt x="869" y="24"/>
                  <a:pt x="810" y="17"/>
                  <a:pt x="750" y="17"/>
                </a:cubicBezTo>
                <a:cubicBezTo>
                  <a:pt x="744" y="17"/>
                  <a:pt x="738" y="17"/>
                  <a:pt x="733" y="17"/>
                </a:cubicBezTo>
                <a:cubicBezTo>
                  <a:pt x="724" y="17"/>
                  <a:pt x="714" y="18"/>
                  <a:pt x="705" y="18"/>
                </a:cubicBezTo>
                <a:cubicBezTo>
                  <a:pt x="700" y="19"/>
                  <a:pt x="696" y="15"/>
                  <a:pt x="696" y="10"/>
                </a:cubicBezTo>
                <a:cubicBezTo>
                  <a:pt x="695" y="6"/>
                  <a:pt x="699" y="2"/>
                  <a:pt x="704" y="1"/>
                </a:cubicBezTo>
                <a:cubicBezTo>
                  <a:pt x="713" y="1"/>
                  <a:pt x="723" y="0"/>
                  <a:pt x="733" y="0"/>
                </a:cubicBezTo>
                <a:cubicBezTo>
                  <a:pt x="738" y="0"/>
                  <a:pt x="744" y="0"/>
                  <a:pt x="750" y="0"/>
                </a:cubicBezTo>
                <a:cubicBezTo>
                  <a:pt x="811" y="0"/>
                  <a:pt x="872" y="7"/>
                  <a:pt x="931" y="22"/>
                </a:cubicBezTo>
                <a:cubicBezTo>
                  <a:pt x="933" y="23"/>
                  <a:pt x="935" y="24"/>
                  <a:pt x="936" y="26"/>
                </a:cubicBezTo>
                <a:cubicBezTo>
                  <a:pt x="937" y="28"/>
                  <a:pt x="938" y="30"/>
                  <a:pt x="937" y="32"/>
                </a:cubicBezTo>
                <a:cubicBezTo>
                  <a:pt x="936" y="36"/>
                  <a:pt x="933" y="39"/>
                  <a:pt x="929" y="39"/>
                </a:cubicBezTo>
                <a:close/>
                <a:moveTo>
                  <a:pt x="614" y="29"/>
                </a:moveTo>
                <a:cubicBezTo>
                  <a:pt x="610" y="29"/>
                  <a:pt x="607" y="26"/>
                  <a:pt x="606" y="22"/>
                </a:cubicBezTo>
                <a:cubicBezTo>
                  <a:pt x="605" y="18"/>
                  <a:pt x="608" y="13"/>
                  <a:pt x="613" y="12"/>
                </a:cubicBezTo>
                <a:cubicBezTo>
                  <a:pt x="628" y="10"/>
                  <a:pt x="643" y="7"/>
                  <a:pt x="658" y="6"/>
                </a:cubicBezTo>
                <a:cubicBezTo>
                  <a:pt x="658" y="6"/>
                  <a:pt x="658" y="6"/>
                  <a:pt x="658" y="6"/>
                </a:cubicBezTo>
                <a:cubicBezTo>
                  <a:pt x="663" y="5"/>
                  <a:pt x="667" y="8"/>
                  <a:pt x="668" y="13"/>
                </a:cubicBezTo>
                <a:cubicBezTo>
                  <a:pt x="668" y="18"/>
                  <a:pt x="665" y="22"/>
                  <a:pt x="660" y="22"/>
                </a:cubicBezTo>
                <a:cubicBezTo>
                  <a:pt x="645" y="24"/>
                  <a:pt x="631" y="26"/>
                  <a:pt x="616" y="29"/>
                </a:cubicBezTo>
                <a:cubicBezTo>
                  <a:pt x="615" y="29"/>
                  <a:pt x="615" y="29"/>
                  <a:pt x="614" y="2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45714" tIns="22857" rIns="45714" bIns="22857" numCol="1" anchor="t" anchorCtr="0" compatLnSpc="1">
            <a:prstTxWarp prst="textNoShape">
              <a:avLst/>
            </a:prstTxWarp>
          </a:bodyPr>
          <a:lstStyle/>
          <a:p>
            <a:pPr defTabSz="228554"/>
            <a:endParaRPr lang="en-US" dirty="0">
              <a:solidFill>
                <a:srgbClr val="FFFFFF"/>
              </a:solidFill>
              <a:latin typeface="Oswald Light" pitchFamily="2" charset="-52"/>
            </a:endParaRPr>
          </a:p>
        </p:txBody>
      </p:sp>
      <p:sp>
        <p:nvSpPr>
          <p:cNvPr id="116" name="Oval 27">
            <a:extLst>
              <a:ext uri="{FF2B5EF4-FFF2-40B4-BE49-F238E27FC236}">
                <a16:creationId xmlns:a16="http://schemas.microsoft.com/office/drawing/2014/main" id="{BEF51823-C239-40C5-92B9-E55F3486CC8A}"/>
              </a:ext>
            </a:extLst>
          </p:cNvPr>
          <p:cNvSpPr/>
          <p:nvPr/>
        </p:nvSpPr>
        <p:spPr>
          <a:xfrm>
            <a:off x="7603565" y="4211054"/>
            <a:ext cx="1158248" cy="1158248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noFill/>
          </a:ln>
          <a:effectLst>
            <a:outerShdw blurRad="1270000" sx="102000" sy="102000" algn="ctr" rotWithShape="0">
              <a:schemeClr val="accent2">
                <a:lumMod val="75000"/>
                <a:alpha val="47000"/>
              </a:schemeClr>
            </a:outerShdw>
            <a:softEdge rad="5334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0" dirty="0">
              <a:latin typeface="Oswald Light" pitchFamily="2" charset="-52"/>
            </a:endParaRPr>
          </a:p>
        </p:txBody>
      </p:sp>
      <p:sp>
        <p:nvSpPr>
          <p:cNvPr id="124" name="TextBox 123">
            <a:extLst>
              <a:ext uri="{FF2B5EF4-FFF2-40B4-BE49-F238E27FC236}">
                <a16:creationId xmlns:a16="http://schemas.microsoft.com/office/drawing/2014/main" id="{F5E75935-A80E-49BB-9699-3436E93E3D93}"/>
              </a:ext>
            </a:extLst>
          </p:cNvPr>
          <p:cNvSpPr txBox="1">
            <a:spLocks/>
          </p:cNvSpPr>
          <p:nvPr/>
        </p:nvSpPr>
        <p:spPr bwMode="gray">
          <a:xfrm>
            <a:off x="107506" y="1593827"/>
            <a:ext cx="4328400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0" lvl="0" indent="0" defTabSz="895350" eaLnBrk="1" hangingPunct="1">
              <a:buClr>
                <a:schemeClr val="tx2"/>
              </a:buClr>
              <a:defRPr>
                <a:latin typeface="+mn-lt"/>
              </a:defRPr>
            </a:lvl1pPr>
            <a:lvl2pPr marL="193675" lvl="1" indent="-192088" defTabSz="895350" eaLnBrk="1" hangingPunct="1">
              <a:buClr>
                <a:schemeClr val="tx2"/>
              </a:buClr>
              <a:buSzPct val="125000"/>
              <a:buFont typeface="Arial" charset="0"/>
              <a:buChar char="▪"/>
              <a:defRPr>
                <a:latin typeface="+mn-lt"/>
              </a:defRPr>
            </a:lvl2pPr>
            <a:lvl3pPr marL="457200" lvl="2" indent="-261938" defTabSz="895350" eaLnBrk="1" hangingPunct="1">
              <a:buClr>
                <a:schemeClr val="tx2"/>
              </a:buClr>
              <a:buSzPct val="120000"/>
              <a:buFont typeface="Arial" charset="0"/>
              <a:buChar char="–"/>
              <a:defRPr>
                <a:latin typeface="+mn-lt"/>
              </a:defRPr>
            </a:lvl3pPr>
            <a:lvl4pPr marL="614363" lvl="3" indent="-155575" defTabSz="895350" eaLnBrk="1" hangingPunct="1">
              <a:buClr>
                <a:schemeClr val="tx2"/>
              </a:buClr>
              <a:buSzPct val="120000"/>
              <a:buFont typeface="Arial" charset="0"/>
              <a:buChar char="▫"/>
              <a:defRPr>
                <a:latin typeface="+mn-lt"/>
              </a:defRPr>
            </a:lvl4pPr>
            <a:lvl5pPr marL="749808" lvl="4" indent="-130175" defTabSz="895350" eaLnBrk="1" hangingPunct="1">
              <a:buClr>
                <a:schemeClr val="tx2"/>
              </a:buClr>
              <a:buSzPct val="89000"/>
              <a:buFont typeface="Arial" charset="0"/>
              <a:buChar char="-"/>
              <a:defRPr>
                <a:latin typeface="+mn-lt"/>
              </a:defRPr>
            </a:lvl5pPr>
            <a:lvl6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>
                <a:latin typeface="+mn-lt"/>
              </a:defRPr>
            </a:lvl6pPr>
            <a:lvl7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>
                <a:latin typeface="+mn-lt"/>
              </a:defRPr>
            </a:lvl7pPr>
            <a:lvl8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>
                <a:latin typeface="+mn-lt"/>
              </a:defRPr>
            </a:lvl8pPr>
            <a:lvl9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>
                <a:latin typeface="+mn-lt"/>
              </a:defRPr>
            </a:lvl9pPr>
          </a:lstStyle>
          <a:p>
            <a:pPr algn="r" fontAlgn="base">
              <a:spcAft>
                <a:spcPct val="0"/>
              </a:spcAft>
              <a:buClr>
                <a:srgbClr val="009FE9"/>
              </a:buClr>
            </a:pPr>
            <a:r>
              <a:rPr lang="ru-RU" sz="2800" dirty="0" smtClean="0">
                <a:solidFill>
                  <a:schemeClr val="bg1"/>
                </a:solidFill>
                <a:ea typeface="VTB Group Cond Book" panose="020B0506050504020204" pitchFamily="34" charset="77"/>
              </a:rPr>
              <a:t>Воспитательная технология</a:t>
            </a:r>
            <a:endParaRPr lang="ru-RU" sz="2800" dirty="0">
              <a:solidFill>
                <a:schemeClr val="bg1"/>
              </a:solidFill>
              <a:ea typeface="VTB Group Cond Book" panose="020B0506050504020204" pitchFamily="34" charset="77"/>
            </a:endParaRPr>
          </a:p>
        </p:txBody>
      </p:sp>
      <p:sp>
        <p:nvSpPr>
          <p:cNvPr id="126" name="TextBox 125">
            <a:extLst>
              <a:ext uri="{FF2B5EF4-FFF2-40B4-BE49-F238E27FC236}">
                <a16:creationId xmlns:a16="http://schemas.microsoft.com/office/drawing/2014/main" id="{9F0481FD-4A4C-412F-9D60-26B3653EE0B2}"/>
              </a:ext>
            </a:extLst>
          </p:cNvPr>
          <p:cNvSpPr txBox="1">
            <a:spLocks/>
          </p:cNvSpPr>
          <p:nvPr/>
        </p:nvSpPr>
        <p:spPr bwMode="gray">
          <a:xfrm>
            <a:off x="-375760" y="2840915"/>
            <a:ext cx="3976554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0" lvl="0" indent="0" defTabSz="895350" eaLnBrk="1" hangingPunct="1">
              <a:buClr>
                <a:schemeClr val="tx2"/>
              </a:buClr>
              <a:defRPr>
                <a:latin typeface="+mn-lt"/>
              </a:defRPr>
            </a:lvl1pPr>
            <a:lvl2pPr marL="193675" lvl="1" indent="-192088" defTabSz="895350" eaLnBrk="1" hangingPunct="1">
              <a:buClr>
                <a:schemeClr val="tx2"/>
              </a:buClr>
              <a:buSzPct val="125000"/>
              <a:buFont typeface="Arial" charset="0"/>
              <a:buChar char="▪"/>
              <a:defRPr>
                <a:latin typeface="+mn-lt"/>
              </a:defRPr>
            </a:lvl2pPr>
            <a:lvl3pPr marL="457200" lvl="2" indent="-261938" defTabSz="895350" eaLnBrk="1" hangingPunct="1">
              <a:buClr>
                <a:schemeClr val="tx2"/>
              </a:buClr>
              <a:buSzPct val="120000"/>
              <a:buFont typeface="Arial" charset="0"/>
              <a:buChar char="–"/>
              <a:defRPr>
                <a:latin typeface="+mn-lt"/>
              </a:defRPr>
            </a:lvl3pPr>
            <a:lvl4pPr marL="614363" lvl="3" indent="-155575" defTabSz="895350" eaLnBrk="1" hangingPunct="1">
              <a:buClr>
                <a:schemeClr val="tx2"/>
              </a:buClr>
              <a:buSzPct val="120000"/>
              <a:buFont typeface="Arial" charset="0"/>
              <a:buChar char="▫"/>
              <a:defRPr>
                <a:latin typeface="+mn-lt"/>
              </a:defRPr>
            </a:lvl4pPr>
            <a:lvl5pPr marL="749808" lvl="4" indent="-130175" defTabSz="895350" eaLnBrk="1" hangingPunct="1">
              <a:buClr>
                <a:schemeClr val="tx2"/>
              </a:buClr>
              <a:buSzPct val="89000"/>
              <a:buFont typeface="Arial" charset="0"/>
              <a:buChar char="-"/>
              <a:defRPr>
                <a:latin typeface="+mn-lt"/>
              </a:defRPr>
            </a:lvl5pPr>
            <a:lvl6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>
                <a:latin typeface="+mn-lt"/>
              </a:defRPr>
            </a:lvl6pPr>
            <a:lvl7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>
                <a:latin typeface="+mn-lt"/>
              </a:defRPr>
            </a:lvl7pPr>
            <a:lvl8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>
                <a:latin typeface="+mn-lt"/>
              </a:defRPr>
            </a:lvl8pPr>
            <a:lvl9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>
                <a:latin typeface="+mn-lt"/>
              </a:defRPr>
            </a:lvl9pPr>
          </a:lstStyle>
          <a:p>
            <a:pPr algn="r" fontAlgn="base">
              <a:spcAft>
                <a:spcPct val="0"/>
              </a:spcAft>
              <a:buClr>
                <a:srgbClr val="009FE9"/>
              </a:buClr>
            </a:pPr>
            <a:r>
              <a:rPr lang="ru-RU" sz="2800" dirty="0" smtClean="0">
                <a:solidFill>
                  <a:schemeClr val="bg1"/>
                </a:solidFill>
                <a:ea typeface="VTB Group Cond Book" panose="020B0506050504020204" pitchFamily="34" charset="77"/>
              </a:rPr>
              <a:t>Педагогическая технология</a:t>
            </a:r>
            <a:endParaRPr lang="ru-RU" sz="2800" dirty="0">
              <a:solidFill>
                <a:schemeClr val="bg1"/>
              </a:solidFill>
              <a:ea typeface="VTB Group Cond Book" panose="020B0506050504020204" pitchFamily="34" charset="77"/>
            </a:endParaRPr>
          </a:p>
        </p:txBody>
      </p:sp>
      <p:sp>
        <p:nvSpPr>
          <p:cNvPr id="127" name="TextBox 126">
            <a:extLst>
              <a:ext uri="{FF2B5EF4-FFF2-40B4-BE49-F238E27FC236}">
                <a16:creationId xmlns:a16="http://schemas.microsoft.com/office/drawing/2014/main" id="{AC8270D9-414C-4042-A13C-F3C158D53DBF}"/>
              </a:ext>
            </a:extLst>
          </p:cNvPr>
          <p:cNvSpPr txBox="1">
            <a:spLocks/>
          </p:cNvSpPr>
          <p:nvPr/>
        </p:nvSpPr>
        <p:spPr bwMode="gray">
          <a:xfrm>
            <a:off x="-448496" y="4340067"/>
            <a:ext cx="4252264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0" lvl="0" indent="0" defTabSz="895350" eaLnBrk="1" hangingPunct="1">
              <a:buClr>
                <a:schemeClr val="tx2"/>
              </a:buClr>
              <a:defRPr>
                <a:latin typeface="+mn-lt"/>
              </a:defRPr>
            </a:lvl1pPr>
            <a:lvl2pPr marL="193675" lvl="1" indent="-192088" defTabSz="895350" eaLnBrk="1" hangingPunct="1">
              <a:buClr>
                <a:schemeClr val="tx2"/>
              </a:buClr>
              <a:buSzPct val="125000"/>
              <a:buFont typeface="Arial" charset="0"/>
              <a:buChar char="▪"/>
              <a:defRPr>
                <a:latin typeface="+mn-lt"/>
              </a:defRPr>
            </a:lvl2pPr>
            <a:lvl3pPr marL="457200" lvl="2" indent="-261938" defTabSz="895350" eaLnBrk="1" hangingPunct="1">
              <a:buClr>
                <a:schemeClr val="tx2"/>
              </a:buClr>
              <a:buSzPct val="120000"/>
              <a:buFont typeface="Arial" charset="0"/>
              <a:buChar char="–"/>
              <a:defRPr>
                <a:latin typeface="+mn-lt"/>
              </a:defRPr>
            </a:lvl3pPr>
            <a:lvl4pPr marL="614363" lvl="3" indent="-155575" defTabSz="895350" eaLnBrk="1" hangingPunct="1">
              <a:buClr>
                <a:schemeClr val="tx2"/>
              </a:buClr>
              <a:buSzPct val="120000"/>
              <a:buFont typeface="Arial" charset="0"/>
              <a:buChar char="▫"/>
              <a:defRPr>
                <a:latin typeface="+mn-lt"/>
              </a:defRPr>
            </a:lvl4pPr>
            <a:lvl5pPr marL="749808" lvl="4" indent="-130175" defTabSz="895350" eaLnBrk="1" hangingPunct="1">
              <a:buClr>
                <a:schemeClr val="tx2"/>
              </a:buClr>
              <a:buSzPct val="89000"/>
              <a:buFont typeface="Arial" charset="0"/>
              <a:buChar char="-"/>
              <a:defRPr>
                <a:latin typeface="+mn-lt"/>
              </a:defRPr>
            </a:lvl5pPr>
            <a:lvl6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>
                <a:latin typeface="+mn-lt"/>
              </a:defRPr>
            </a:lvl6pPr>
            <a:lvl7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>
                <a:latin typeface="+mn-lt"/>
              </a:defRPr>
            </a:lvl7pPr>
            <a:lvl8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>
                <a:latin typeface="+mn-lt"/>
              </a:defRPr>
            </a:lvl8pPr>
            <a:lvl9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>
                <a:latin typeface="+mn-lt"/>
              </a:defRPr>
            </a:lvl9pPr>
          </a:lstStyle>
          <a:p>
            <a:pPr algn="r" fontAlgn="base">
              <a:spcAft>
                <a:spcPct val="0"/>
              </a:spcAft>
              <a:buClr>
                <a:srgbClr val="009FE9"/>
              </a:buClr>
            </a:pPr>
            <a:r>
              <a:rPr lang="ru-RU" sz="2800" dirty="0" smtClean="0">
                <a:solidFill>
                  <a:schemeClr val="bg1"/>
                </a:solidFill>
                <a:ea typeface="VTB Group Cond Book" panose="020B0506050504020204" pitchFamily="34" charset="77"/>
              </a:rPr>
              <a:t>Педагогика сотрудничества</a:t>
            </a:r>
            <a:endParaRPr lang="ru-RU" sz="2800" dirty="0">
              <a:solidFill>
                <a:schemeClr val="bg1"/>
              </a:solidFill>
              <a:ea typeface="VTB Group Cond Book" panose="020B0506050504020204" pitchFamily="34" charset="77"/>
            </a:endParaRPr>
          </a:p>
        </p:txBody>
      </p:sp>
      <p:sp>
        <p:nvSpPr>
          <p:cNvPr id="128" name="TextBox 127">
            <a:extLst>
              <a:ext uri="{FF2B5EF4-FFF2-40B4-BE49-F238E27FC236}">
                <a16:creationId xmlns:a16="http://schemas.microsoft.com/office/drawing/2014/main" id="{FAAB3259-FFEE-4FAC-B2A3-580D5A38C100}"/>
              </a:ext>
            </a:extLst>
          </p:cNvPr>
          <p:cNvSpPr txBox="1">
            <a:spLocks/>
          </p:cNvSpPr>
          <p:nvPr/>
        </p:nvSpPr>
        <p:spPr bwMode="gray">
          <a:xfrm>
            <a:off x="8212493" y="4463741"/>
            <a:ext cx="3931062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0" lvl="0" indent="0" defTabSz="895350" eaLnBrk="1" hangingPunct="1">
              <a:buClr>
                <a:schemeClr val="tx2"/>
              </a:buClr>
              <a:defRPr>
                <a:latin typeface="+mn-lt"/>
              </a:defRPr>
            </a:lvl1pPr>
            <a:lvl2pPr marL="193675" lvl="1" indent="-192088" defTabSz="895350" eaLnBrk="1" hangingPunct="1">
              <a:buClr>
                <a:schemeClr val="tx2"/>
              </a:buClr>
              <a:buSzPct val="125000"/>
              <a:buFont typeface="Arial" charset="0"/>
              <a:buChar char="▪"/>
              <a:defRPr>
                <a:latin typeface="+mn-lt"/>
              </a:defRPr>
            </a:lvl2pPr>
            <a:lvl3pPr marL="457200" lvl="2" indent="-261938" defTabSz="895350" eaLnBrk="1" hangingPunct="1">
              <a:buClr>
                <a:schemeClr val="tx2"/>
              </a:buClr>
              <a:buSzPct val="120000"/>
              <a:buFont typeface="Arial" charset="0"/>
              <a:buChar char="–"/>
              <a:defRPr>
                <a:latin typeface="+mn-lt"/>
              </a:defRPr>
            </a:lvl3pPr>
            <a:lvl4pPr marL="614363" lvl="3" indent="-155575" defTabSz="895350" eaLnBrk="1" hangingPunct="1">
              <a:buClr>
                <a:schemeClr val="tx2"/>
              </a:buClr>
              <a:buSzPct val="120000"/>
              <a:buFont typeface="Arial" charset="0"/>
              <a:buChar char="▫"/>
              <a:defRPr>
                <a:latin typeface="+mn-lt"/>
              </a:defRPr>
            </a:lvl4pPr>
            <a:lvl5pPr marL="749808" lvl="4" indent="-130175" defTabSz="895350" eaLnBrk="1" hangingPunct="1">
              <a:buClr>
                <a:schemeClr val="tx2"/>
              </a:buClr>
              <a:buSzPct val="89000"/>
              <a:buFont typeface="Arial" charset="0"/>
              <a:buChar char="-"/>
              <a:defRPr>
                <a:latin typeface="+mn-lt"/>
              </a:defRPr>
            </a:lvl5pPr>
            <a:lvl6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>
                <a:latin typeface="+mn-lt"/>
              </a:defRPr>
            </a:lvl6pPr>
            <a:lvl7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>
                <a:latin typeface="+mn-lt"/>
              </a:defRPr>
            </a:lvl7pPr>
            <a:lvl8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>
                <a:latin typeface="+mn-lt"/>
              </a:defRPr>
            </a:lvl8pPr>
            <a:lvl9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>
                <a:latin typeface="+mn-lt"/>
              </a:defRPr>
            </a:lvl9pPr>
          </a:lstStyle>
          <a:p>
            <a:pPr fontAlgn="base">
              <a:spcAft>
                <a:spcPct val="0"/>
              </a:spcAft>
              <a:buClr>
                <a:srgbClr val="009FE9"/>
              </a:buClr>
            </a:pPr>
            <a:r>
              <a:rPr lang="ru-RU" sz="2800" dirty="0" smtClean="0">
                <a:solidFill>
                  <a:schemeClr val="bg1"/>
                </a:solidFill>
                <a:ea typeface="VTB Group Cond Book" panose="020B0506050504020204" pitchFamily="34" charset="77"/>
              </a:rPr>
              <a:t>Метод формирования сознания</a:t>
            </a:r>
            <a:endParaRPr lang="ru-RU" sz="2800" dirty="0">
              <a:solidFill>
                <a:schemeClr val="bg1"/>
              </a:solidFill>
              <a:ea typeface="VTB Group Cond Book" panose="020B0506050504020204" pitchFamily="34" charset="77"/>
            </a:endParaRPr>
          </a:p>
        </p:txBody>
      </p:sp>
      <p:sp>
        <p:nvSpPr>
          <p:cNvPr id="129" name="TextBox 128">
            <a:extLst>
              <a:ext uri="{FF2B5EF4-FFF2-40B4-BE49-F238E27FC236}">
                <a16:creationId xmlns:a16="http://schemas.microsoft.com/office/drawing/2014/main" id="{29BE7C6D-BC87-439D-B304-E6DE4E189DAE}"/>
              </a:ext>
            </a:extLst>
          </p:cNvPr>
          <p:cNvSpPr txBox="1">
            <a:spLocks/>
          </p:cNvSpPr>
          <p:nvPr/>
        </p:nvSpPr>
        <p:spPr bwMode="gray">
          <a:xfrm>
            <a:off x="8005864" y="1645289"/>
            <a:ext cx="3083155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0" lvl="0" indent="0" defTabSz="895350" eaLnBrk="1" hangingPunct="1">
              <a:buClr>
                <a:schemeClr val="tx2"/>
              </a:buClr>
              <a:defRPr>
                <a:latin typeface="+mn-lt"/>
              </a:defRPr>
            </a:lvl1pPr>
            <a:lvl2pPr marL="193675" lvl="1" indent="-192088" defTabSz="895350" eaLnBrk="1" hangingPunct="1">
              <a:buClr>
                <a:schemeClr val="tx2"/>
              </a:buClr>
              <a:buSzPct val="125000"/>
              <a:buFont typeface="Arial" charset="0"/>
              <a:buChar char="▪"/>
              <a:defRPr>
                <a:latin typeface="+mn-lt"/>
              </a:defRPr>
            </a:lvl2pPr>
            <a:lvl3pPr marL="457200" lvl="2" indent="-261938" defTabSz="895350" eaLnBrk="1" hangingPunct="1">
              <a:buClr>
                <a:schemeClr val="tx2"/>
              </a:buClr>
              <a:buSzPct val="120000"/>
              <a:buFont typeface="Arial" charset="0"/>
              <a:buChar char="–"/>
              <a:defRPr>
                <a:latin typeface="+mn-lt"/>
              </a:defRPr>
            </a:lvl3pPr>
            <a:lvl4pPr marL="614363" lvl="3" indent="-155575" defTabSz="895350" eaLnBrk="1" hangingPunct="1">
              <a:buClr>
                <a:schemeClr val="tx2"/>
              </a:buClr>
              <a:buSzPct val="120000"/>
              <a:buFont typeface="Arial" charset="0"/>
              <a:buChar char="▫"/>
              <a:defRPr>
                <a:latin typeface="+mn-lt"/>
              </a:defRPr>
            </a:lvl4pPr>
            <a:lvl5pPr marL="749808" lvl="4" indent="-130175" defTabSz="895350" eaLnBrk="1" hangingPunct="1">
              <a:buClr>
                <a:schemeClr val="tx2"/>
              </a:buClr>
              <a:buSzPct val="89000"/>
              <a:buFont typeface="Arial" charset="0"/>
              <a:buChar char="-"/>
              <a:defRPr>
                <a:latin typeface="+mn-lt"/>
              </a:defRPr>
            </a:lvl5pPr>
            <a:lvl6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>
                <a:latin typeface="+mn-lt"/>
              </a:defRPr>
            </a:lvl6pPr>
            <a:lvl7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>
                <a:latin typeface="+mn-lt"/>
              </a:defRPr>
            </a:lvl7pPr>
            <a:lvl8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>
                <a:latin typeface="+mn-lt"/>
              </a:defRPr>
            </a:lvl8pPr>
            <a:lvl9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>
                <a:latin typeface="+mn-lt"/>
              </a:defRPr>
            </a:lvl9pPr>
          </a:lstStyle>
          <a:p>
            <a:pPr fontAlgn="base">
              <a:spcAft>
                <a:spcPct val="0"/>
              </a:spcAft>
              <a:buClr>
                <a:srgbClr val="009FE9"/>
              </a:buClr>
            </a:pPr>
            <a:r>
              <a:rPr lang="ru-RU" sz="2800" dirty="0" smtClean="0">
                <a:solidFill>
                  <a:schemeClr val="bg1"/>
                </a:solidFill>
                <a:ea typeface="VTB Group Cond Book" panose="020B0506050504020204" pitchFamily="34" charset="77"/>
              </a:rPr>
              <a:t>Метод убеждения</a:t>
            </a:r>
            <a:endParaRPr lang="ru-RU" sz="2800" dirty="0">
              <a:solidFill>
                <a:schemeClr val="bg1"/>
              </a:solidFill>
              <a:ea typeface="VTB Group Cond Book" panose="020B0506050504020204" pitchFamily="34" charset="77"/>
            </a:endParaRPr>
          </a:p>
        </p:txBody>
      </p:sp>
      <p:sp>
        <p:nvSpPr>
          <p:cNvPr id="130" name="TextBox 129">
            <a:extLst>
              <a:ext uri="{FF2B5EF4-FFF2-40B4-BE49-F238E27FC236}">
                <a16:creationId xmlns:a16="http://schemas.microsoft.com/office/drawing/2014/main" id="{CFFF87CE-E090-4E70-B58F-C39EAAEF3E34}"/>
              </a:ext>
            </a:extLst>
          </p:cNvPr>
          <p:cNvSpPr txBox="1">
            <a:spLocks/>
          </p:cNvSpPr>
          <p:nvPr/>
        </p:nvSpPr>
        <p:spPr bwMode="gray">
          <a:xfrm>
            <a:off x="8690799" y="2877705"/>
            <a:ext cx="3153198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0" lvl="0" indent="0" defTabSz="895350" eaLnBrk="1" hangingPunct="1">
              <a:buClr>
                <a:schemeClr val="tx2"/>
              </a:buClr>
              <a:defRPr>
                <a:latin typeface="+mn-lt"/>
              </a:defRPr>
            </a:lvl1pPr>
            <a:lvl2pPr marL="193675" lvl="1" indent="-192088" defTabSz="895350" eaLnBrk="1" hangingPunct="1">
              <a:buClr>
                <a:schemeClr val="tx2"/>
              </a:buClr>
              <a:buSzPct val="125000"/>
              <a:buFont typeface="Arial" charset="0"/>
              <a:buChar char="▪"/>
              <a:defRPr>
                <a:latin typeface="+mn-lt"/>
              </a:defRPr>
            </a:lvl2pPr>
            <a:lvl3pPr marL="457200" lvl="2" indent="-261938" defTabSz="895350" eaLnBrk="1" hangingPunct="1">
              <a:buClr>
                <a:schemeClr val="tx2"/>
              </a:buClr>
              <a:buSzPct val="120000"/>
              <a:buFont typeface="Arial" charset="0"/>
              <a:buChar char="–"/>
              <a:defRPr>
                <a:latin typeface="+mn-lt"/>
              </a:defRPr>
            </a:lvl3pPr>
            <a:lvl4pPr marL="614363" lvl="3" indent="-155575" defTabSz="895350" eaLnBrk="1" hangingPunct="1">
              <a:buClr>
                <a:schemeClr val="tx2"/>
              </a:buClr>
              <a:buSzPct val="120000"/>
              <a:buFont typeface="Arial" charset="0"/>
              <a:buChar char="▫"/>
              <a:defRPr>
                <a:latin typeface="+mn-lt"/>
              </a:defRPr>
            </a:lvl4pPr>
            <a:lvl5pPr marL="749808" lvl="4" indent="-130175" defTabSz="895350" eaLnBrk="1" hangingPunct="1">
              <a:buClr>
                <a:schemeClr val="tx2"/>
              </a:buClr>
              <a:buSzPct val="89000"/>
              <a:buFont typeface="Arial" charset="0"/>
              <a:buChar char="-"/>
              <a:defRPr>
                <a:latin typeface="+mn-lt"/>
              </a:defRPr>
            </a:lvl5pPr>
            <a:lvl6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>
                <a:latin typeface="+mn-lt"/>
              </a:defRPr>
            </a:lvl6pPr>
            <a:lvl7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>
                <a:latin typeface="+mn-lt"/>
              </a:defRPr>
            </a:lvl7pPr>
            <a:lvl8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>
                <a:latin typeface="+mn-lt"/>
              </a:defRPr>
            </a:lvl8pPr>
            <a:lvl9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>
                <a:latin typeface="+mn-lt"/>
              </a:defRPr>
            </a:lvl9pPr>
          </a:lstStyle>
          <a:p>
            <a:pPr fontAlgn="base">
              <a:spcAft>
                <a:spcPct val="0"/>
              </a:spcAft>
              <a:buClr>
                <a:srgbClr val="009FE9"/>
              </a:buClr>
            </a:pPr>
            <a:r>
              <a:rPr lang="ru-RU" sz="2800" dirty="0" smtClean="0">
                <a:solidFill>
                  <a:schemeClr val="bg1"/>
                </a:solidFill>
                <a:ea typeface="VTB Group Cond Book" panose="020B0506050504020204" pitchFamily="34" charset="77"/>
              </a:rPr>
              <a:t>Метод самооценки</a:t>
            </a:r>
            <a:endParaRPr lang="ru-RU" sz="2800" dirty="0">
              <a:solidFill>
                <a:schemeClr val="bg1"/>
              </a:solidFill>
              <a:ea typeface="VTB Group Cond Book" panose="020B0506050504020204" pitchFamily="34" charset="77"/>
            </a:endParaRPr>
          </a:p>
        </p:txBody>
      </p:sp>
      <p:sp>
        <p:nvSpPr>
          <p:cNvPr id="199" name="Номер слайда 5">
            <a:extLst>
              <a:ext uri="{FF2B5EF4-FFF2-40B4-BE49-F238E27FC236}">
                <a16:creationId xmlns:a16="http://schemas.microsoft.com/office/drawing/2014/main" id="{DCECE9A8-BB24-4F3F-9115-4C2ACA985A9D}"/>
              </a:ext>
            </a:extLst>
          </p:cNvPr>
          <p:cNvSpPr txBox="1">
            <a:spLocks/>
          </p:cNvSpPr>
          <p:nvPr/>
        </p:nvSpPr>
        <p:spPr>
          <a:xfrm>
            <a:off x="9100797" y="6296213"/>
            <a:ext cx="2743200" cy="263149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ru-RU"/>
            </a:defPPr>
            <a:lvl1pPr algn="r">
              <a:lnSpc>
                <a:spcPct val="90000"/>
              </a:lnSpc>
              <a:spcBef>
                <a:spcPct val="0"/>
              </a:spcBef>
              <a:defRPr lang="ru-RU" sz="1200" b="0" i="0" smtClean="0">
                <a:solidFill>
                  <a:schemeClr val="bg1">
                    <a:lumMod val="50000"/>
                  </a:schemeClr>
                </a:solidFill>
                <a:latin typeface="Akrobat" panose="00000600000000000000" pitchFamily="2" charset="-52"/>
                <a:ea typeface="VTB Group Cond Book" panose="020B0506050504020204" pitchFamily="34" charset="0"/>
                <a:cs typeface="+mj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73AE3C4-C2A6-4DCD-9963-3D7F259FD580}" type="slidenum">
              <a:rPr lang="ru-RU">
                <a:solidFill>
                  <a:schemeClr val="bg1"/>
                </a:solidFill>
                <a:latin typeface="Oswald Light" pitchFamily="2" charset="-52"/>
              </a:rPr>
              <a:pPr/>
              <a:t>7</a:t>
            </a:fld>
            <a:endParaRPr lang="ru-RU" dirty="0">
              <a:solidFill>
                <a:schemeClr val="bg1"/>
              </a:solidFill>
              <a:latin typeface="Oswald Light" pitchFamily="2" charset="-52"/>
            </a:endParaRPr>
          </a:p>
        </p:txBody>
      </p:sp>
      <p:sp>
        <p:nvSpPr>
          <p:cNvPr id="3" name="Oval 1">
            <a:extLst>
              <a:ext uri="{FF2B5EF4-FFF2-40B4-BE49-F238E27FC236}">
                <a16:creationId xmlns:a16="http://schemas.microsoft.com/office/drawing/2014/main" id="{2F2725C2-ECCB-2AAE-9CEC-537C46ED3287}"/>
              </a:ext>
            </a:extLst>
          </p:cNvPr>
          <p:cNvSpPr/>
          <p:nvPr/>
        </p:nvSpPr>
        <p:spPr>
          <a:xfrm>
            <a:off x="4222486" y="1901664"/>
            <a:ext cx="3645362" cy="3645360"/>
          </a:xfrm>
          <a:prstGeom prst="ellipse">
            <a:avLst/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>
            <a:outerShdw blurRad="1079500" sx="113000" sy="113000" algn="ctr" rotWithShape="0">
              <a:schemeClr val="accent2">
                <a:lumMod val="50000"/>
                <a:alpha val="43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Oswald Light" pitchFamily="2" charset="-52"/>
            </a:endParaRPr>
          </a:p>
        </p:txBody>
      </p:sp>
      <p:sp>
        <p:nvSpPr>
          <p:cNvPr id="194" name="TextBox 193">
            <a:extLst>
              <a:ext uri="{FF2B5EF4-FFF2-40B4-BE49-F238E27FC236}">
                <a16:creationId xmlns:a16="http://schemas.microsoft.com/office/drawing/2014/main" id="{870CF5EF-E7E8-4740-A79B-D85E7C65B98A}"/>
              </a:ext>
            </a:extLst>
          </p:cNvPr>
          <p:cNvSpPr txBox="1"/>
          <p:nvPr/>
        </p:nvSpPr>
        <p:spPr>
          <a:xfrm>
            <a:off x="4843825" y="3016395"/>
            <a:ext cx="2508814" cy="1569660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rtlCol="0">
            <a:spAutoFit/>
          </a:bodyPr>
          <a:lstStyle/>
          <a:p>
            <a:pPr algn="ctr" defTabSz="895350" fontAlgn="base">
              <a:spcAft>
                <a:spcPct val="0"/>
              </a:spcAft>
              <a:buClr>
                <a:srgbClr val="009FE9"/>
              </a:buClr>
            </a:pPr>
            <a:r>
              <a:rPr lang="ru-RU" sz="2400" dirty="0" smtClean="0">
                <a:ea typeface="VTB Group Cond Book" panose="020B0506050504020204" pitchFamily="34" charset="77"/>
              </a:rPr>
              <a:t>Технологии и методы реализации воспитательной практики</a:t>
            </a:r>
            <a:endParaRPr lang="en-US" sz="2400" dirty="0">
              <a:ea typeface="VTB Group Cond Book" panose="020B0506050504020204" pitchFamily="34" charset="77"/>
            </a:endParaRPr>
          </a:p>
        </p:txBody>
      </p:sp>
      <p:sp>
        <p:nvSpPr>
          <p:cNvPr id="118" name="Полилиния: фигура 92">
            <a:extLst>
              <a:ext uri="{FF2B5EF4-FFF2-40B4-BE49-F238E27FC236}">
                <a16:creationId xmlns:a16="http://schemas.microsoft.com/office/drawing/2014/main" id="{A7E13369-8745-44FF-A330-E2621B7E6556}"/>
              </a:ext>
            </a:extLst>
          </p:cNvPr>
          <p:cNvSpPr/>
          <p:nvPr/>
        </p:nvSpPr>
        <p:spPr>
          <a:xfrm rot="5400000">
            <a:off x="4808594" y="1652018"/>
            <a:ext cx="688917" cy="688913"/>
          </a:xfrm>
          <a:custGeom>
            <a:avLst/>
            <a:gdLst>
              <a:gd name="connsiteX0" fmla="*/ 0 w 565546"/>
              <a:gd name="connsiteY0" fmla="*/ 282773 h 565546"/>
              <a:gd name="connsiteX1" fmla="*/ 282773 w 565546"/>
              <a:gd name="connsiteY1" fmla="*/ 0 h 565546"/>
              <a:gd name="connsiteX2" fmla="*/ 565546 w 565546"/>
              <a:gd name="connsiteY2" fmla="*/ 282773 h 565546"/>
              <a:gd name="connsiteX3" fmla="*/ 282773 w 565546"/>
              <a:gd name="connsiteY3" fmla="*/ 565546 h 565546"/>
              <a:gd name="connsiteX4" fmla="*/ 0 w 565546"/>
              <a:gd name="connsiteY4" fmla="*/ 282773 h 5655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65546" h="565546">
                <a:moveTo>
                  <a:pt x="0" y="282773"/>
                </a:moveTo>
                <a:cubicBezTo>
                  <a:pt x="0" y="126602"/>
                  <a:pt x="126602" y="0"/>
                  <a:pt x="282773" y="0"/>
                </a:cubicBezTo>
                <a:cubicBezTo>
                  <a:pt x="438944" y="0"/>
                  <a:pt x="565546" y="126602"/>
                  <a:pt x="565546" y="282773"/>
                </a:cubicBezTo>
                <a:cubicBezTo>
                  <a:pt x="565546" y="438944"/>
                  <a:pt x="438944" y="565546"/>
                  <a:pt x="282773" y="565546"/>
                </a:cubicBezTo>
                <a:cubicBezTo>
                  <a:pt x="126602" y="565546"/>
                  <a:pt x="0" y="438944"/>
                  <a:pt x="0" y="282773"/>
                </a:cubicBezTo>
                <a:close/>
              </a:path>
            </a:pathLst>
          </a:custGeom>
          <a:solidFill>
            <a:schemeClr val="accent2"/>
          </a:solidFill>
          <a:ln w="25400">
            <a:noFill/>
          </a:ln>
          <a:effectLst>
            <a:outerShdw sx="1000" sy="1000" algn="ctr" rotWithShape="0">
              <a:prstClr val="black"/>
            </a:outerShdw>
          </a:effectLst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0" tIns="0" rIns="0" bIns="0" numCol="1" spcCol="1270" anchor="ctr" anchorCtr="0">
            <a:noAutofit/>
          </a:bodyPr>
          <a:lstStyle/>
          <a:p>
            <a:pPr algn="ctr" defTabSz="222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ru-RU" sz="1000" dirty="0">
              <a:solidFill>
                <a:srgbClr val="FFFFFF"/>
              </a:solidFill>
              <a:latin typeface="Oswald Light" pitchFamily="2" charset="-52"/>
              <a:ea typeface="VTB Group Cond Book" panose="020B0506050504020204" pitchFamily="34" charset="-52"/>
            </a:endParaRPr>
          </a:p>
        </p:txBody>
      </p:sp>
      <p:sp>
        <p:nvSpPr>
          <p:cNvPr id="119" name="Полилиния: фигура 92">
            <a:extLst>
              <a:ext uri="{FF2B5EF4-FFF2-40B4-BE49-F238E27FC236}">
                <a16:creationId xmlns:a16="http://schemas.microsoft.com/office/drawing/2014/main" id="{8849F612-55B5-4C6C-B399-20A0861E874C}"/>
              </a:ext>
            </a:extLst>
          </p:cNvPr>
          <p:cNvSpPr/>
          <p:nvPr/>
        </p:nvSpPr>
        <p:spPr>
          <a:xfrm rot="5400000">
            <a:off x="6692902" y="1645291"/>
            <a:ext cx="688917" cy="688913"/>
          </a:xfrm>
          <a:custGeom>
            <a:avLst/>
            <a:gdLst>
              <a:gd name="connsiteX0" fmla="*/ 0 w 565546"/>
              <a:gd name="connsiteY0" fmla="*/ 282773 h 565546"/>
              <a:gd name="connsiteX1" fmla="*/ 282773 w 565546"/>
              <a:gd name="connsiteY1" fmla="*/ 0 h 565546"/>
              <a:gd name="connsiteX2" fmla="*/ 565546 w 565546"/>
              <a:gd name="connsiteY2" fmla="*/ 282773 h 565546"/>
              <a:gd name="connsiteX3" fmla="*/ 282773 w 565546"/>
              <a:gd name="connsiteY3" fmla="*/ 565546 h 565546"/>
              <a:gd name="connsiteX4" fmla="*/ 0 w 565546"/>
              <a:gd name="connsiteY4" fmla="*/ 282773 h 5655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65546" h="565546">
                <a:moveTo>
                  <a:pt x="0" y="282773"/>
                </a:moveTo>
                <a:cubicBezTo>
                  <a:pt x="0" y="126602"/>
                  <a:pt x="126602" y="0"/>
                  <a:pt x="282773" y="0"/>
                </a:cubicBezTo>
                <a:cubicBezTo>
                  <a:pt x="438944" y="0"/>
                  <a:pt x="565546" y="126602"/>
                  <a:pt x="565546" y="282773"/>
                </a:cubicBezTo>
                <a:cubicBezTo>
                  <a:pt x="565546" y="438944"/>
                  <a:pt x="438944" y="565546"/>
                  <a:pt x="282773" y="565546"/>
                </a:cubicBezTo>
                <a:cubicBezTo>
                  <a:pt x="126602" y="565546"/>
                  <a:pt x="0" y="438944"/>
                  <a:pt x="0" y="282773"/>
                </a:cubicBezTo>
                <a:close/>
              </a:path>
            </a:pathLst>
          </a:custGeom>
          <a:solidFill>
            <a:schemeClr val="accent2"/>
          </a:solidFill>
          <a:ln w="25400">
            <a:noFill/>
          </a:ln>
          <a:effectLst>
            <a:outerShdw sx="1000" sy="1000" algn="ctr" rotWithShape="0">
              <a:prstClr val="black"/>
            </a:outerShdw>
          </a:effectLst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0" tIns="0" rIns="0" bIns="0" numCol="1" spcCol="1270" anchor="ctr" anchorCtr="0">
            <a:noAutofit/>
          </a:bodyPr>
          <a:lstStyle/>
          <a:p>
            <a:pPr algn="ctr" defTabSz="222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ru-RU" sz="1000" dirty="0">
              <a:solidFill>
                <a:srgbClr val="FFFFFF"/>
              </a:solidFill>
              <a:latin typeface="Oswald Light" pitchFamily="2" charset="-52"/>
              <a:ea typeface="VTB Group Cond Book" panose="020B0506050504020204" pitchFamily="34" charset="-52"/>
            </a:endParaRPr>
          </a:p>
        </p:txBody>
      </p:sp>
      <p:sp>
        <p:nvSpPr>
          <p:cNvPr id="120" name="Полилиния: фигура 92">
            <a:extLst>
              <a:ext uri="{FF2B5EF4-FFF2-40B4-BE49-F238E27FC236}">
                <a16:creationId xmlns:a16="http://schemas.microsoft.com/office/drawing/2014/main" id="{DDA2F2D1-BB19-4B82-9D78-EBE14667165E}"/>
              </a:ext>
            </a:extLst>
          </p:cNvPr>
          <p:cNvSpPr/>
          <p:nvPr/>
        </p:nvSpPr>
        <p:spPr>
          <a:xfrm rot="5400000">
            <a:off x="3746991" y="2748693"/>
            <a:ext cx="688917" cy="688913"/>
          </a:xfrm>
          <a:custGeom>
            <a:avLst/>
            <a:gdLst>
              <a:gd name="connsiteX0" fmla="*/ 0 w 565546"/>
              <a:gd name="connsiteY0" fmla="*/ 282773 h 565546"/>
              <a:gd name="connsiteX1" fmla="*/ 282773 w 565546"/>
              <a:gd name="connsiteY1" fmla="*/ 0 h 565546"/>
              <a:gd name="connsiteX2" fmla="*/ 565546 w 565546"/>
              <a:gd name="connsiteY2" fmla="*/ 282773 h 565546"/>
              <a:gd name="connsiteX3" fmla="*/ 282773 w 565546"/>
              <a:gd name="connsiteY3" fmla="*/ 565546 h 565546"/>
              <a:gd name="connsiteX4" fmla="*/ 0 w 565546"/>
              <a:gd name="connsiteY4" fmla="*/ 282773 h 5655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65546" h="565546">
                <a:moveTo>
                  <a:pt x="0" y="282773"/>
                </a:moveTo>
                <a:cubicBezTo>
                  <a:pt x="0" y="126602"/>
                  <a:pt x="126602" y="0"/>
                  <a:pt x="282773" y="0"/>
                </a:cubicBezTo>
                <a:cubicBezTo>
                  <a:pt x="438944" y="0"/>
                  <a:pt x="565546" y="126602"/>
                  <a:pt x="565546" y="282773"/>
                </a:cubicBezTo>
                <a:cubicBezTo>
                  <a:pt x="565546" y="438944"/>
                  <a:pt x="438944" y="565546"/>
                  <a:pt x="282773" y="565546"/>
                </a:cubicBezTo>
                <a:cubicBezTo>
                  <a:pt x="126602" y="565546"/>
                  <a:pt x="0" y="438944"/>
                  <a:pt x="0" y="282773"/>
                </a:cubicBezTo>
                <a:close/>
              </a:path>
            </a:pathLst>
          </a:custGeom>
          <a:solidFill>
            <a:schemeClr val="accent2"/>
          </a:solidFill>
          <a:ln w="25400">
            <a:noFill/>
          </a:ln>
          <a:effectLst>
            <a:outerShdw sx="1000" sy="1000" algn="ctr" rotWithShape="0">
              <a:prstClr val="black"/>
            </a:outerShdw>
          </a:effectLst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0" tIns="0" rIns="0" bIns="0" numCol="1" spcCol="1270" anchor="ctr" anchorCtr="0">
            <a:noAutofit/>
          </a:bodyPr>
          <a:lstStyle/>
          <a:p>
            <a:pPr algn="ctr" defTabSz="222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ru-RU" sz="1000" dirty="0">
              <a:solidFill>
                <a:srgbClr val="FFFFFF"/>
              </a:solidFill>
              <a:latin typeface="Oswald Light" pitchFamily="2" charset="-52"/>
              <a:ea typeface="VTB Group Cond Book" panose="020B0506050504020204" pitchFamily="34" charset="-52"/>
            </a:endParaRPr>
          </a:p>
        </p:txBody>
      </p:sp>
      <p:sp>
        <p:nvSpPr>
          <p:cNvPr id="121" name="Полилиния: фигура 92">
            <a:extLst>
              <a:ext uri="{FF2B5EF4-FFF2-40B4-BE49-F238E27FC236}">
                <a16:creationId xmlns:a16="http://schemas.microsoft.com/office/drawing/2014/main" id="{7523653C-F4CB-44CE-AF30-B2269BC1AAB9}"/>
              </a:ext>
            </a:extLst>
          </p:cNvPr>
          <p:cNvSpPr/>
          <p:nvPr/>
        </p:nvSpPr>
        <p:spPr>
          <a:xfrm rot="5400000">
            <a:off x="7436537" y="4211055"/>
            <a:ext cx="688917" cy="688913"/>
          </a:xfrm>
          <a:custGeom>
            <a:avLst/>
            <a:gdLst>
              <a:gd name="connsiteX0" fmla="*/ 0 w 565546"/>
              <a:gd name="connsiteY0" fmla="*/ 282773 h 565546"/>
              <a:gd name="connsiteX1" fmla="*/ 282773 w 565546"/>
              <a:gd name="connsiteY1" fmla="*/ 0 h 565546"/>
              <a:gd name="connsiteX2" fmla="*/ 565546 w 565546"/>
              <a:gd name="connsiteY2" fmla="*/ 282773 h 565546"/>
              <a:gd name="connsiteX3" fmla="*/ 282773 w 565546"/>
              <a:gd name="connsiteY3" fmla="*/ 565546 h 565546"/>
              <a:gd name="connsiteX4" fmla="*/ 0 w 565546"/>
              <a:gd name="connsiteY4" fmla="*/ 282773 h 5655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65546" h="565546">
                <a:moveTo>
                  <a:pt x="0" y="282773"/>
                </a:moveTo>
                <a:cubicBezTo>
                  <a:pt x="0" y="126602"/>
                  <a:pt x="126602" y="0"/>
                  <a:pt x="282773" y="0"/>
                </a:cubicBezTo>
                <a:cubicBezTo>
                  <a:pt x="438944" y="0"/>
                  <a:pt x="565546" y="126602"/>
                  <a:pt x="565546" y="282773"/>
                </a:cubicBezTo>
                <a:cubicBezTo>
                  <a:pt x="565546" y="438944"/>
                  <a:pt x="438944" y="565546"/>
                  <a:pt x="282773" y="565546"/>
                </a:cubicBezTo>
                <a:cubicBezTo>
                  <a:pt x="126602" y="565546"/>
                  <a:pt x="0" y="438944"/>
                  <a:pt x="0" y="282773"/>
                </a:cubicBezTo>
                <a:close/>
              </a:path>
            </a:pathLst>
          </a:custGeom>
          <a:solidFill>
            <a:schemeClr val="accent2"/>
          </a:solidFill>
          <a:ln w="25400">
            <a:noFill/>
          </a:ln>
          <a:effectLst>
            <a:outerShdw sx="1000" sy="1000" algn="ctr" rotWithShape="0">
              <a:prstClr val="black"/>
            </a:outerShdw>
          </a:effectLst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0" tIns="0" rIns="0" bIns="0" numCol="1" spcCol="1270" anchor="ctr" anchorCtr="0">
            <a:noAutofit/>
          </a:bodyPr>
          <a:lstStyle/>
          <a:p>
            <a:pPr algn="ctr" defTabSz="222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ru-RU" sz="1000" dirty="0">
              <a:solidFill>
                <a:srgbClr val="FFFFFF"/>
              </a:solidFill>
              <a:latin typeface="Oswald Light" pitchFamily="2" charset="-52"/>
              <a:ea typeface="VTB Group Cond Book" panose="020B0506050504020204" pitchFamily="34" charset="-52"/>
            </a:endParaRPr>
          </a:p>
        </p:txBody>
      </p:sp>
      <p:sp>
        <p:nvSpPr>
          <p:cNvPr id="122" name="Полилиния: фигура 92">
            <a:extLst>
              <a:ext uri="{FF2B5EF4-FFF2-40B4-BE49-F238E27FC236}">
                <a16:creationId xmlns:a16="http://schemas.microsoft.com/office/drawing/2014/main" id="{041B9AD8-CEB6-4F45-AEBA-B436D5D3300D}"/>
              </a:ext>
            </a:extLst>
          </p:cNvPr>
          <p:cNvSpPr/>
          <p:nvPr/>
        </p:nvSpPr>
        <p:spPr>
          <a:xfrm rot="5400000">
            <a:off x="3889263" y="4185632"/>
            <a:ext cx="688917" cy="688913"/>
          </a:xfrm>
          <a:custGeom>
            <a:avLst/>
            <a:gdLst>
              <a:gd name="connsiteX0" fmla="*/ 0 w 565546"/>
              <a:gd name="connsiteY0" fmla="*/ 282773 h 565546"/>
              <a:gd name="connsiteX1" fmla="*/ 282773 w 565546"/>
              <a:gd name="connsiteY1" fmla="*/ 0 h 565546"/>
              <a:gd name="connsiteX2" fmla="*/ 565546 w 565546"/>
              <a:gd name="connsiteY2" fmla="*/ 282773 h 565546"/>
              <a:gd name="connsiteX3" fmla="*/ 282773 w 565546"/>
              <a:gd name="connsiteY3" fmla="*/ 565546 h 565546"/>
              <a:gd name="connsiteX4" fmla="*/ 0 w 565546"/>
              <a:gd name="connsiteY4" fmla="*/ 282773 h 5655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65546" h="565546">
                <a:moveTo>
                  <a:pt x="0" y="282773"/>
                </a:moveTo>
                <a:cubicBezTo>
                  <a:pt x="0" y="126602"/>
                  <a:pt x="126602" y="0"/>
                  <a:pt x="282773" y="0"/>
                </a:cubicBezTo>
                <a:cubicBezTo>
                  <a:pt x="438944" y="0"/>
                  <a:pt x="565546" y="126602"/>
                  <a:pt x="565546" y="282773"/>
                </a:cubicBezTo>
                <a:cubicBezTo>
                  <a:pt x="565546" y="438944"/>
                  <a:pt x="438944" y="565546"/>
                  <a:pt x="282773" y="565546"/>
                </a:cubicBezTo>
                <a:cubicBezTo>
                  <a:pt x="126602" y="565546"/>
                  <a:pt x="0" y="438944"/>
                  <a:pt x="0" y="282773"/>
                </a:cubicBezTo>
                <a:close/>
              </a:path>
            </a:pathLst>
          </a:custGeom>
          <a:solidFill>
            <a:schemeClr val="accent2"/>
          </a:solidFill>
          <a:ln w="25400">
            <a:noFill/>
          </a:ln>
          <a:effectLst>
            <a:outerShdw sx="1000" sy="1000" algn="ctr" rotWithShape="0">
              <a:prstClr val="black"/>
            </a:outerShdw>
          </a:effectLst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0" tIns="0" rIns="0" bIns="0" numCol="1" spcCol="1270" anchor="ctr" anchorCtr="0">
            <a:noAutofit/>
          </a:bodyPr>
          <a:lstStyle/>
          <a:p>
            <a:pPr algn="ctr" defTabSz="222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ru-RU" sz="1000" dirty="0">
              <a:solidFill>
                <a:srgbClr val="FFFFFF"/>
              </a:solidFill>
              <a:latin typeface="Oswald Light" pitchFamily="2" charset="-52"/>
              <a:ea typeface="VTB Group Cond Book" panose="020B0506050504020204" pitchFamily="34" charset="-52"/>
            </a:endParaRPr>
          </a:p>
        </p:txBody>
      </p:sp>
      <p:sp>
        <p:nvSpPr>
          <p:cNvPr id="123" name="Полилиния: фигура 92">
            <a:extLst>
              <a:ext uri="{FF2B5EF4-FFF2-40B4-BE49-F238E27FC236}">
                <a16:creationId xmlns:a16="http://schemas.microsoft.com/office/drawing/2014/main" id="{638D6D20-8E45-46EC-86E6-F652BEA44667}"/>
              </a:ext>
            </a:extLst>
          </p:cNvPr>
          <p:cNvSpPr/>
          <p:nvPr/>
        </p:nvSpPr>
        <p:spPr>
          <a:xfrm rot="5400000">
            <a:off x="4785044" y="5239886"/>
            <a:ext cx="688917" cy="688913"/>
          </a:xfrm>
          <a:custGeom>
            <a:avLst/>
            <a:gdLst>
              <a:gd name="connsiteX0" fmla="*/ 0 w 565546"/>
              <a:gd name="connsiteY0" fmla="*/ 282773 h 565546"/>
              <a:gd name="connsiteX1" fmla="*/ 282773 w 565546"/>
              <a:gd name="connsiteY1" fmla="*/ 0 h 565546"/>
              <a:gd name="connsiteX2" fmla="*/ 565546 w 565546"/>
              <a:gd name="connsiteY2" fmla="*/ 282773 h 565546"/>
              <a:gd name="connsiteX3" fmla="*/ 282773 w 565546"/>
              <a:gd name="connsiteY3" fmla="*/ 565546 h 565546"/>
              <a:gd name="connsiteX4" fmla="*/ 0 w 565546"/>
              <a:gd name="connsiteY4" fmla="*/ 282773 h 5655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65546" h="565546">
                <a:moveTo>
                  <a:pt x="0" y="282773"/>
                </a:moveTo>
                <a:cubicBezTo>
                  <a:pt x="0" y="126602"/>
                  <a:pt x="126602" y="0"/>
                  <a:pt x="282773" y="0"/>
                </a:cubicBezTo>
                <a:cubicBezTo>
                  <a:pt x="438944" y="0"/>
                  <a:pt x="565546" y="126602"/>
                  <a:pt x="565546" y="282773"/>
                </a:cubicBezTo>
                <a:cubicBezTo>
                  <a:pt x="565546" y="438944"/>
                  <a:pt x="438944" y="565546"/>
                  <a:pt x="282773" y="565546"/>
                </a:cubicBezTo>
                <a:cubicBezTo>
                  <a:pt x="126602" y="565546"/>
                  <a:pt x="0" y="438944"/>
                  <a:pt x="0" y="282773"/>
                </a:cubicBezTo>
                <a:close/>
              </a:path>
            </a:pathLst>
          </a:custGeom>
          <a:solidFill>
            <a:schemeClr val="accent2"/>
          </a:solidFill>
          <a:ln w="25400">
            <a:noFill/>
          </a:ln>
          <a:effectLst>
            <a:outerShdw sx="1000" sy="1000" algn="ctr" rotWithShape="0">
              <a:prstClr val="black"/>
            </a:outerShdw>
          </a:effectLst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0" tIns="0" rIns="0" bIns="0" numCol="1" spcCol="1270" anchor="ctr" anchorCtr="0">
            <a:noAutofit/>
          </a:bodyPr>
          <a:lstStyle/>
          <a:p>
            <a:pPr algn="ctr" defTabSz="222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ru-RU" sz="1000" dirty="0">
              <a:solidFill>
                <a:srgbClr val="FFFFFF"/>
              </a:solidFill>
              <a:latin typeface="Oswald Light" pitchFamily="2" charset="-52"/>
              <a:ea typeface="VTB Group Cond Book" panose="020B0506050504020204" pitchFamily="34" charset="-52"/>
            </a:endParaRPr>
          </a:p>
        </p:txBody>
      </p:sp>
      <p:sp>
        <p:nvSpPr>
          <p:cNvPr id="131" name="TextBox 130">
            <a:extLst>
              <a:ext uri="{FF2B5EF4-FFF2-40B4-BE49-F238E27FC236}">
                <a16:creationId xmlns:a16="http://schemas.microsoft.com/office/drawing/2014/main" id="{E3083E5F-773F-46D8-80B7-9566A8E16A8F}"/>
              </a:ext>
            </a:extLst>
          </p:cNvPr>
          <p:cNvSpPr txBox="1">
            <a:spLocks/>
          </p:cNvSpPr>
          <p:nvPr/>
        </p:nvSpPr>
        <p:spPr bwMode="gray">
          <a:xfrm>
            <a:off x="160225" y="5826391"/>
            <a:ext cx="4884402" cy="8617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0" lvl="0" indent="0" defTabSz="895350" eaLnBrk="1" hangingPunct="1">
              <a:buClr>
                <a:schemeClr val="tx2"/>
              </a:buClr>
              <a:defRPr>
                <a:latin typeface="+mn-lt"/>
              </a:defRPr>
            </a:lvl1pPr>
            <a:lvl2pPr marL="193675" lvl="1" indent="-192088" defTabSz="895350" eaLnBrk="1" hangingPunct="1">
              <a:buClr>
                <a:schemeClr val="tx2"/>
              </a:buClr>
              <a:buSzPct val="125000"/>
              <a:buFont typeface="Arial" charset="0"/>
              <a:buChar char="▪"/>
              <a:defRPr>
                <a:latin typeface="+mn-lt"/>
              </a:defRPr>
            </a:lvl2pPr>
            <a:lvl3pPr marL="457200" lvl="2" indent="-261938" defTabSz="895350" eaLnBrk="1" hangingPunct="1">
              <a:buClr>
                <a:schemeClr val="tx2"/>
              </a:buClr>
              <a:buSzPct val="120000"/>
              <a:buFont typeface="Arial" charset="0"/>
              <a:buChar char="–"/>
              <a:defRPr>
                <a:latin typeface="+mn-lt"/>
              </a:defRPr>
            </a:lvl3pPr>
            <a:lvl4pPr marL="614363" lvl="3" indent="-155575" defTabSz="895350" eaLnBrk="1" hangingPunct="1">
              <a:buClr>
                <a:schemeClr val="tx2"/>
              </a:buClr>
              <a:buSzPct val="120000"/>
              <a:buFont typeface="Arial" charset="0"/>
              <a:buChar char="▫"/>
              <a:defRPr>
                <a:latin typeface="+mn-lt"/>
              </a:defRPr>
            </a:lvl4pPr>
            <a:lvl5pPr marL="749808" lvl="4" indent="-130175" defTabSz="895350" eaLnBrk="1" hangingPunct="1">
              <a:buClr>
                <a:schemeClr val="tx2"/>
              </a:buClr>
              <a:buSzPct val="89000"/>
              <a:buFont typeface="Arial" charset="0"/>
              <a:buChar char="-"/>
              <a:defRPr>
                <a:latin typeface="+mn-lt"/>
              </a:defRPr>
            </a:lvl5pPr>
            <a:lvl6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>
                <a:latin typeface="+mn-lt"/>
              </a:defRPr>
            </a:lvl6pPr>
            <a:lvl7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>
                <a:latin typeface="+mn-lt"/>
              </a:defRPr>
            </a:lvl7pPr>
            <a:lvl8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>
                <a:latin typeface="+mn-lt"/>
              </a:defRPr>
            </a:lvl8pPr>
            <a:lvl9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>
                <a:latin typeface="+mn-lt"/>
              </a:defRPr>
            </a:lvl9pPr>
          </a:lstStyle>
          <a:p>
            <a:pPr algn="ctr" fontAlgn="base">
              <a:spcAft>
                <a:spcPct val="0"/>
              </a:spcAft>
              <a:buClr>
                <a:srgbClr val="009FE9"/>
              </a:buClr>
            </a:pPr>
            <a:r>
              <a:rPr lang="ru-RU" sz="2800" dirty="0" smtClean="0">
                <a:solidFill>
                  <a:schemeClr val="bg1"/>
                </a:solidFill>
                <a:ea typeface="VTB Group Cond Book" panose="020B0506050504020204" pitchFamily="34" charset="77"/>
              </a:rPr>
              <a:t>Технология коллективного творческого воспитания</a:t>
            </a:r>
            <a:endParaRPr lang="ru-RU" sz="2800" baseline="30000" dirty="0">
              <a:solidFill>
                <a:schemeClr val="bg1"/>
              </a:solidFill>
              <a:ea typeface="VTB Group Cond Book" panose="020B0506050504020204" pitchFamily="34" charset="77"/>
            </a:endParaRPr>
          </a:p>
        </p:txBody>
      </p:sp>
      <p:sp>
        <p:nvSpPr>
          <p:cNvPr id="173" name="Полилиния: фигура 92">
            <a:extLst>
              <a:ext uri="{FF2B5EF4-FFF2-40B4-BE49-F238E27FC236}">
                <a16:creationId xmlns:a16="http://schemas.microsoft.com/office/drawing/2014/main" id="{CF5BFEEF-430D-491D-92C5-3BCE7F80F617}"/>
              </a:ext>
            </a:extLst>
          </p:cNvPr>
          <p:cNvSpPr/>
          <p:nvPr/>
        </p:nvSpPr>
        <p:spPr>
          <a:xfrm rot="5400000">
            <a:off x="7523578" y="2711903"/>
            <a:ext cx="688917" cy="688913"/>
          </a:xfrm>
          <a:custGeom>
            <a:avLst/>
            <a:gdLst>
              <a:gd name="connsiteX0" fmla="*/ 0 w 565546"/>
              <a:gd name="connsiteY0" fmla="*/ 282773 h 565546"/>
              <a:gd name="connsiteX1" fmla="*/ 282773 w 565546"/>
              <a:gd name="connsiteY1" fmla="*/ 0 h 565546"/>
              <a:gd name="connsiteX2" fmla="*/ 565546 w 565546"/>
              <a:gd name="connsiteY2" fmla="*/ 282773 h 565546"/>
              <a:gd name="connsiteX3" fmla="*/ 282773 w 565546"/>
              <a:gd name="connsiteY3" fmla="*/ 565546 h 565546"/>
              <a:gd name="connsiteX4" fmla="*/ 0 w 565546"/>
              <a:gd name="connsiteY4" fmla="*/ 282773 h 5655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65546" h="565546">
                <a:moveTo>
                  <a:pt x="0" y="282773"/>
                </a:moveTo>
                <a:cubicBezTo>
                  <a:pt x="0" y="126602"/>
                  <a:pt x="126602" y="0"/>
                  <a:pt x="282773" y="0"/>
                </a:cubicBezTo>
                <a:cubicBezTo>
                  <a:pt x="438944" y="0"/>
                  <a:pt x="565546" y="126602"/>
                  <a:pt x="565546" y="282773"/>
                </a:cubicBezTo>
                <a:cubicBezTo>
                  <a:pt x="565546" y="438944"/>
                  <a:pt x="438944" y="565546"/>
                  <a:pt x="282773" y="565546"/>
                </a:cubicBezTo>
                <a:cubicBezTo>
                  <a:pt x="126602" y="565546"/>
                  <a:pt x="0" y="438944"/>
                  <a:pt x="0" y="282773"/>
                </a:cubicBezTo>
                <a:close/>
              </a:path>
            </a:pathLst>
          </a:custGeom>
          <a:solidFill>
            <a:schemeClr val="accent2"/>
          </a:solidFill>
          <a:ln w="25400">
            <a:noFill/>
          </a:ln>
          <a:effectLst>
            <a:outerShdw sx="1000" sy="1000" algn="ctr" rotWithShape="0">
              <a:prstClr val="black"/>
            </a:outerShdw>
          </a:effectLst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0" tIns="0" rIns="0" bIns="0" numCol="1" spcCol="1270" anchor="ctr" anchorCtr="0">
            <a:noAutofit/>
          </a:bodyPr>
          <a:lstStyle/>
          <a:p>
            <a:pPr algn="ctr" defTabSz="222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ru-RU" sz="1000" dirty="0">
              <a:solidFill>
                <a:srgbClr val="FFFFFF"/>
              </a:solidFill>
              <a:latin typeface="Oswald Light" pitchFamily="2" charset="-52"/>
              <a:ea typeface="VTB Group Cond Book" panose="020B0506050504020204" pitchFamily="34" charset="-52"/>
            </a:endParaRPr>
          </a:p>
        </p:txBody>
      </p:sp>
      <p:sp>
        <p:nvSpPr>
          <p:cNvPr id="24" name="Полилиния: фигура 92">
            <a:extLst>
              <a:ext uri="{FF2B5EF4-FFF2-40B4-BE49-F238E27FC236}">
                <a16:creationId xmlns:a16="http://schemas.microsoft.com/office/drawing/2014/main" id="{DDA2F2D1-BB19-4B82-9D78-EBE14667165E}"/>
              </a:ext>
            </a:extLst>
          </p:cNvPr>
          <p:cNvSpPr/>
          <p:nvPr/>
        </p:nvSpPr>
        <p:spPr>
          <a:xfrm rot="5400000">
            <a:off x="6681175" y="5139711"/>
            <a:ext cx="688917" cy="688913"/>
          </a:xfrm>
          <a:custGeom>
            <a:avLst/>
            <a:gdLst>
              <a:gd name="connsiteX0" fmla="*/ 0 w 565546"/>
              <a:gd name="connsiteY0" fmla="*/ 282773 h 565546"/>
              <a:gd name="connsiteX1" fmla="*/ 282773 w 565546"/>
              <a:gd name="connsiteY1" fmla="*/ 0 h 565546"/>
              <a:gd name="connsiteX2" fmla="*/ 565546 w 565546"/>
              <a:gd name="connsiteY2" fmla="*/ 282773 h 565546"/>
              <a:gd name="connsiteX3" fmla="*/ 282773 w 565546"/>
              <a:gd name="connsiteY3" fmla="*/ 565546 h 565546"/>
              <a:gd name="connsiteX4" fmla="*/ 0 w 565546"/>
              <a:gd name="connsiteY4" fmla="*/ 282773 h 5655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65546" h="565546">
                <a:moveTo>
                  <a:pt x="0" y="282773"/>
                </a:moveTo>
                <a:cubicBezTo>
                  <a:pt x="0" y="126602"/>
                  <a:pt x="126602" y="0"/>
                  <a:pt x="282773" y="0"/>
                </a:cubicBezTo>
                <a:cubicBezTo>
                  <a:pt x="438944" y="0"/>
                  <a:pt x="565546" y="126602"/>
                  <a:pt x="565546" y="282773"/>
                </a:cubicBezTo>
                <a:cubicBezTo>
                  <a:pt x="565546" y="438944"/>
                  <a:pt x="438944" y="565546"/>
                  <a:pt x="282773" y="565546"/>
                </a:cubicBezTo>
                <a:cubicBezTo>
                  <a:pt x="126602" y="565546"/>
                  <a:pt x="0" y="438944"/>
                  <a:pt x="0" y="282773"/>
                </a:cubicBezTo>
                <a:close/>
              </a:path>
            </a:pathLst>
          </a:custGeom>
          <a:solidFill>
            <a:schemeClr val="accent2"/>
          </a:solidFill>
          <a:ln w="25400">
            <a:noFill/>
          </a:ln>
          <a:effectLst>
            <a:outerShdw sx="1000" sy="1000" algn="ctr" rotWithShape="0">
              <a:prstClr val="black"/>
            </a:outerShdw>
          </a:effectLst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0" tIns="0" rIns="0" bIns="0" numCol="1" spcCol="1270" anchor="ctr" anchorCtr="0">
            <a:noAutofit/>
          </a:bodyPr>
          <a:lstStyle/>
          <a:p>
            <a:pPr algn="ctr" defTabSz="222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ru-RU" sz="1000" dirty="0">
              <a:solidFill>
                <a:srgbClr val="FFFFFF"/>
              </a:solidFill>
              <a:latin typeface="Oswald Light" pitchFamily="2" charset="-52"/>
              <a:ea typeface="VTB Group Cond Book" panose="020B0506050504020204" pitchFamily="34" charset="-52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7216521" y="5776981"/>
            <a:ext cx="508356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chemeClr val="bg1"/>
                </a:solidFill>
              </a:rPr>
              <a:t>метод организации деятельности и формирования опыта поведения.</a:t>
            </a:r>
          </a:p>
        </p:txBody>
      </p:sp>
    </p:spTree>
    <p:extLst>
      <p:ext uri="{BB962C8B-B14F-4D97-AF65-F5344CB8AC3E}">
        <p14:creationId xmlns:p14="http://schemas.microsoft.com/office/powerpoint/2010/main" val="1133848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CC6292D-0798-4B2A-A00F-8FD5891164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Ресурсы</a:t>
            </a:r>
            <a:endParaRPr lang="ru-RU" b="1" dirty="0"/>
          </a:p>
        </p:txBody>
      </p:sp>
      <p:cxnSp>
        <p:nvCxnSpPr>
          <p:cNvPr id="145" name="Соединитель: уступ 144">
            <a:extLst>
              <a:ext uri="{FF2B5EF4-FFF2-40B4-BE49-F238E27FC236}">
                <a16:creationId xmlns:a16="http://schemas.microsoft.com/office/drawing/2014/main" id="{D8F38E25-D128-419D-8AEE-F571A2CE115F}"/>
              </a:ext>
            </a:extLst>
          </p:cNvPr>
          <p:cNvCxnSpPr>
            <a:cxnSpLocks/>
            <a:stCxn id="183" idx="2"/>
            <a:endCxn id="163" idx="1"/>
          </p:cNvCxnSpPr>
          <p:nvPr/>
        </p:nvCxnSpPr>
        <p:spPr>
          <a:xfrm rot="16200000" flipH="1">
            <a:off x="2878520" y="3771392"/>
            <a:ext cx="771151" cy="3724389"/>
          </a:xfrm>
          <a:prstGeom prst="bentConnector2">
            <a:avLst/>
          </a:prstGeom>
          <a:ln w="19050">
            <a:solidFill>
              <a:schemeClr val="accent3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3" name="Прямоугольник: скругленные углы 162">
            <a:extLst>
              <a:ext uri="{FF2B5EF4-FFF2-40B4-BE49-F238E27FC236}">
                <a16:creationId xmlns:a16="http://schemas.microsoft.com/office/drawing/2014/main" id="{486596AD-0F58-4E20-A54F-AC9CDDCF24AA}"/>
              </a:ext>
            </a:extLst>
          </p:cNvPr>
          <p:cNvSpPr/>
          <p:nvPr/>
        </p:nvSpPr>
        <p:spPr>
          <a:xfrm>
            <a:off x="5126290" y="5804505"/>
            <a:ext cx="1779543" cy="429315"/>
          </a:xfrm>
          <a:prstGeom prst="roundRect">
            <a:avLst>
              <a:gd name="adj" fmla="val 8258"/>
            </a:avLst>
          </a:prstGeom>
          <a:solidFill>
            <a:schemeClr val="accent2"/>
          </a:solidFill>
          <a:ln w="25400" cap="flat">
            <a:noFill/>
            <a:prstDash val="solid"/>
            <a:round/>
          </a:ln>
          <a:effectLst>
            <a:outerShdw blurRad="177800" dist="38100" dir="2700000" algn="tl" rotWithShape="0">
              <a:prstClr val="black">
                <a:alpha val="17000"/>
              </a:prst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376" tIns="50376" rIns="50376" bIns="50376" numCol="1" spcCol="38100" rtlCol="0" anchor="ctr">
            <a:spAutoFit/>
          </a:bodyPr>
          <a:lstStyle/>
          <a:p>
            <a:pPr marL="0" marR="0" indent="0" algn="ctr" defTabSz="503766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spc="0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uFillTx/>
                <a:ea typeface="+mj-ea"/>
                <a:cs typeface="+mj-cs"/>
                <a:sym typeface="Calibri"/>
              </a:rPr>
              <a:t>Трудовые</a:t>
            </a:r>
            <a:endParaRPr kumimoji="0" lang="ru-RU" sz="2000" b="0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ea typeface="+mj-ea"/>
              <a:cs typeface="+mj-cs"/>
              <a:sym typeface="Calibri"/>
            </a:endParaRPr>
          </a:p>
        </p:txBody>
      </p:sp>
      <p:sp>
        <p:nvSpPr>
          <p:cNvPr id="175" name="Прямоугольник: скругленные углы 174">
            <a:extLst>
              <a:ext uri="{FF2B5EF4-FFF2-40B4-BE49-F238E27FC236}">
                <a16:creationId xmlns:a16="http://schemas.microsoft.com/office/drawing/2014/main" id="{F78C3D69-A278-47E4-9B91-A0543ED4D8A1}"/>
              </a:ext>
            </a:extLst>
          </p:cNvPr>
          <p:cNvSpPr/>
          <p:nvPr/>
        </p:nvSpPr>
        <p:spPr>
          <a:xfrm>
            <a:off x="9492455" y="4339353"/>
            <a:ext cx="2256633" cy="425354"/>
          </a:xfrm>
          <a:prstGeom prst="roundRect">
            <a:avLst>
              <a:gd name="adj" fmla="val 7065"/>
            </a:avLst>
          </a:prstGeom>
          <a:solidFill>
            <a:schemeClr val="accent2"/>
          </a:solidFill>
          <a:ln w="25400" cap="flat">
            <a:noFill/>
            <a:prstDash val="solid"/>
            <a:round/>
          </a:ln>
          <a:effectLst>
            <a:outerShdw blurRad="177800" dist="38100" dir="2700000" algn="tl" rotWithShape="0">
              <a:prstClr val="black">
                <a:alpha val="17000"/>
              </a:prst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376" tIns="50376" rIns="50376" bIns="50376" numCol="1" spcCol="38100" rtlCol="0" anchor="ctr">
            <a:spAutoFit/>
          </a:bodyPr>
          <a:lstStyle/>
          <a:p>
            <a:pPr marL="0" marR="0" indent="0" algn="ctr" defTabSz="503766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ru-RU" sz="2000" dirty="0" smtClean="0">
                <a:solidFill>
                  <a:schemeClr val="bg1"/>
                </a:solidFill>
                <a:ea typeface="+mj-ea"/>
                <a:cs typeface="+mj-cs"/>
                <a:sym typeface="Calibri"/>
              </a:rPr>
              <a:t>Хозяйственные</a:t>
            </a:r>
            <a:endParaRPr kumimoji="0" lang="ru-RU" sz="2000" b="0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ea typeface="+mj-ea"/>
              <a:cs typeface="+mj-cs"/>
              <a:sym typeface="Calibri"/>
            </a:endParaRPr>
          </a:p>
        </p:txBody>
      </p:sp>
      <p:sp>
        <p:nvSpPr>
          <p:cNvPr id="183" name="Прямоугольник: скругленные углы 182">
            <a:extLst>
              <a:ext uri="{FF2B5EF4-FFF2-40B4-BE49-F238E27FC236}">
                <a16:creationId xmlns:a16="http://schemas.microsoft.com/office/drawing/2014/main" id="{6CC95B0C-9161-45BF-BBD1-D9CFD2C664F8}"/>
              </a:ext>
            </a:extLst>
          </p:cNvPr>
          <p:cNvSpPr/>
          <p:nvPr/>
        </p:nvSpPr>
        <p:spPr>
          <a:xfrm>
            <a:off x="442913" y="4814737"/>
            <a:ext cx="1917975" cy="433275"/>
          </a:xfrm>
          <a:prstGeom prst="roundRect">
            <a:avLst>
              <a:gd name="adj" fmla="val 9659"/>
            </a:avLst>
          </a:prstGeom>
          <a:solidFill>
            <a:srgbClr val="00B0F0"/>
          </a:solidFill>
          <a:ln w="25400" cap="flat">
            <a:noFill/>
            <a:prstDash val="solid"/>
            <a:round/>
          </a:ln>
          <a:effectLst>
            <a:outerShdw blurRad="177800" dist="38100" dir="2700000" algn="tl" rotWithShape="0">
              <a:prstClr val="black">
                <a:alpha val="17000"/>
              </a:prst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376" tIns="50376" rIns="50376" bIns="50376" numCol="1" spcCol="38100" rtlCol="0" anchor="ctr">
            <a:spAutoFit/>
          </a:bodyPr>
          <a:lstStyle/>
          <a:p>
            <a:pPr marL="0" marR="0" indent="0" algn="ctr" defTabSz="503766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spc="0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uFillTx/>
                <a:ea typeface="+mj-ea"/>
                <a:cs typeface="+mj-cs"/>
                <a:sym typeface="Calibri"/>
              </a:rPr>
              <a:t>Информационные</a:t>
            </a:r>
            <a:endParaRPr kumimoji="0" lang="ru-RU" sz="2000" b="0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ea typeface="+mj-ea"/>
              <a:cs typeface="+mj-cs"/>
              <a:sym typeface="Calibri"/>
            </a:endParaRPr>
          </a:p>
        </p:txBody>
      </p:sp>
      <p:cxnSp>
        <p:nvCxnSpPr>
          <p:cNvPr id="184" name="Соединитель: уступ 183">
            <a:extLst>
              <a:ext uri="{FF2B5EF4-FFF2-40B4-BE49-F238E27FC236}">
                <a16:creationId xmlns:a16="http://schemas.microsoft.com/office/drawing/2014/main" id="{33CA9EB1-BC60-4413-9F44-FDB1E7F6C20E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3054496" y="318843"/>
            <a:ext cx="417800" cy="3722990"/>
          </a:xfrm>
          <a:prstGeom prst="bentConnector2">
            <a:avLst/>
          </a:prstGeom>
          <a:ln w="19050">
            <a:solidFill>
              <a:schemeClr val="accent3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7" name="Соединитель: уступ 186">
            <a:extLst>
              <a:ext uri="{FF2B5EF4-FFF2-40B4-BE49-F238E27FC236}">
                <a16:creationId xmlns:a16="http://schemas.microsoft.com/office/drawing/2014/main" id="{13D417BD-41F8-43AC-97A3-D9107EA665AD}"/>
              </a:ext>
            </a:extLst>
          </p:cNvPr>
          <p:cNvCxnSpPr>
            <a:cxnSpLocks/>
          </p:cNvCxnSpPr>
          <p:nvPr/>
        </p:nvCxnSpPr>
        <p:spPr>
          <a:xfrm rot="16200000" flipV="1">
            <a:off x="8523775" y="408555"/>
            <a:ext cx="534115" cy="3659882"/>
          </a:xfrm>
          <a:prstGeom prst="bentConnector2">
            <a:avLst/>
          </a:prstGeom>
          <a:ln w="19050">
            <a:solidFill>
              <a:schemeClr val="accent2"/>
            </a:solidFill>
            <a:headEnd type="triangl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8" name="Соединитель: уступ 187">
            <a:extLst>
              <a:ext uri="{FF2B5EF4-FFF2-40B4-BE49-F238E27FC236}">
                <a16:creationId xmlns:a16="http://schemas.microsoft.com/office/drawing/2014/main" id="{005C80DE-FFFE-46E4-93DD-19EEFE67AE71}"/>
              </a:ext>
            </a:extLst>
          </p:cNvPr>
          <p:cNvCxnSpPr>
            <a:cxnSpLocks/>
            <a:stCxn id="175" idx="2"/>
          </p:cNvCxnSpPr>
          <p:nvPr/>
        </p:nvCxnSpPr>
        <p:spPr>
          <a:xfrm rot="5400000">
            <a:off x="8124963" y="3545580"/>
            <a:ext cx="1276683" cy="3714936"/>
          </a:xfrm>
          <a:prstGeom prst="bentConnector2">
            <a:avLst/>
          </a:prstGeom>
          <a:ln w="19050">
            <a:solidFill>
              <a:schemeClr val="accent2"/>
            </a:solidFill>
            <a:headEnd type="none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0" name="Прямоугольник: скругленные углы 179">
            <a:extLst>
              <a:ext uri="{FF2B5EF4-FFF2-40B4-BE49-F238E27FC236}">
                <a16:creationId xmlns:a16="http://schemas.microsoft.com/office/drawing/2014/main" id="{185A8A73-2D9F-46FD-BAF7-B42035E61E4C}"/>
              </a:ext>
            </a:extLst>
          </p:cNvPr>
          <p:cNvSpPr/>
          <p:nvPr/>
        </p:nvSpPr>
        <p:spPr>
          <a:xfrm>
            <a:off x="5175890" y="2704429"/>
            <a:ext cx="1836000" cy="421394"/>
          </a:xfrm>
          <a:prstGeom prst="roundRect">
            <a:avLst>
              <a:gd name="adj" fmla="val 5145"/>
            </a:avLst>
          </a:prstGeom>
          <a:solidFill>
            <a:schemeClr val="accent2"/>
          </a:solidFill>
          <a:ln w="25400" cap="flat">
            <a:noFill/>
            <a:prstDash val="solid"/>
            <a:round/>
          </a:ln>
          <a:effectLst>
            <a:outerShdw blurRad="177800" dist="38100" dir="2700000" algn="tl" rotWithShape="0">
              <a:prstClr val="black">
                <a:alpha val="17000"/>
              </a:prst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376" tIns="50376" rIns="50376" bIns="50376" numCol="1" spcCol="38100" rtlCol="0" anchor="ctr">
            <a:spAutoFit/>
          </a:bodyPr>
          <a:lstStyle/>
          <a:p>
            <a:pPr marL="0" marR="0" indent="0" algn="ctr" defTabSz="503766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spc="0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uFillTx/>
                <a:ea typeface="+mj-ea"/>
                <a:cs typeface="+mj-cs"/>
                <a:sym typeface="Calibri"/>
              </a:rPr>
              <a:t>Технические</a:t>
            </a:r>
            <a:endParaRPr kumimoji="0" lang="ru-RU" sz="2000" b="0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ea typeface="+mj-ea"/>
              <a:cs typeface="+mj-cs"/>
              <a:sym typeface="Calibri"/>
            </a:endParaRPr>
          </a:p>
        </p:txBody>
      </p:sp>
      <p:sp>
        <p:nvSpPr>
          <p:cNvPr id="211" name="Номер слайда 5">
            <a:extLst>
              <a:ext uri="{FF2B5EF4-FFF2-40B4-BE49-F238E27FC236}">
                <a16:creationId xmlns:a16="http://schemas.microsoft.com/office/drawing/2014/main" id="{3160DD3D-EE53-4F97-B114-61DD6FEEBB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00797" y="6296213"/>
            <a:ext cx="2743200" cy="263149"/>
          </a:xfrm>
        </p:spPr>
        <p:txBody>
          <a:bodyPr/>
          <a:lstStyle/>
          <a:p>
            <a:pPr>
              <a:lnSpc>
                <a:spcPct val="90000"/>
              </a:lnSpc>
              <a:spcBef>
                <a:spcPct val="0"/>
              </a:spcBef>
            </a:pPr>
            <a:fld id="{373AE3C4-C2A6-4DCD-9963-3D7F259FD580}" type="slidenum">
              <a:rPr lang="ru-RU" smtClean="0"/>
              <a:pPr>
                <a:lnSpc>
                  <a:spcPct val="90000"/>
                </a:lnSpc>
                <a:spcBef>
                  <a:spcPct val="0"/>
                </a:spcBef>
              </a:pPr>
              <a:t>8</a:t>
            </a:fld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586" y="2389239"/>
            <a:ext cx="2234448" cy="245036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4891" y="1065323"/>
            <a:ext cx="1937998" cy="163910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8036" y="2606213"/>
            <a:ext cx="2448722" cy="163248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4857" y="4290116"/>
            <a:ext cx="2390775" cy="1530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23891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CC4DEF28-3E8F-4C13-BFA4-C637353F7F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Период реализации</a:t>
            </a:r>
            <a:endParaRPr lang="ru-RU" b="1" dirty="0"/>
          </a:p>
        </p:txBody>
      </p:sp>
      <p:sp>
        <p:nvSpPr>
          <p:cNvPr id="13" name="Прямоугольник: скругленные углы 12">
            <a:extLst>
              <a:ext uri="{FF2B5EF4-FFF2-40B4-BE49-F238E27FC236}">
                <a16:creationId xmlns:a16="http://schemas.microsoft.com/office/drawing/2014/main" id="{CB860512-02DA-4903-ACDA-73D5A77A0FAA}"/>
              </a:ext>
            </a:extLst>
          </p:cNvPr>
          <p:cNvSpPr/>
          <p:nvPr/>
        </p:nvSpPr>
        <p:spPr>
          <a:xfrm>
            <a:off x="5768938" y="2280716"/>
            <a:ext cx="1059941" cy="481263"/>
          </a:xfrm>
          <a:prstGeom prst="roundRect">
            <a:avLst/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>
            <a:outerShdw blurRad="1079500" sx="113000" sy="113000" algn="ctr" rotWithShape="0">
              <a:schemeClr val="bg1">
                <a:lumMod val="75000"/>
                <a:alpha val="43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dirty="0" smtClean="0">
                <a:solidFill>
                  <a:schemeClr val="accent2"/>
                </a:solidFill>
                <a:cs typeface="Lato Light" panose="020F0402020204030203" pitchFamily="34" charset="0"/>
              </a:rPr>
              <a:t>Октябрь - ноябрь</a:t>
            </a:r>
            <a:endParaRPr lang="ru-RU" sz="1800" dirty="0">
              <a:solidFill>
                <a:schemeClr val="accent2"/>
              </a:solidFill>
              <a:cs typeface="Lato Light" panose="020F0402020204030203" pitchFamily="34" charset="0"/>
            </a:endParaRPr>
          </a:p>
        </p:txBody>
      </p:sp>
      <p:sp>
        <p:nvSpPr>
          <p:cNvPr id="14" name="Прямоугольник: скругленные углы 13">
            <a:extLst>
              <a:ext uri="{FF2B5EF4-FFF2-40B4-BE49-F238E27FC236}">
                <a16:creationId xmlns:a16="http://schemas.microsoft.com/office/drawing/2014/main" id="{FA938408-528C-433C-AB34-60D987AEA198}"/>
              </a:ext>
            </a:extLst>
          </p:cNvPr>
          <p:cNvSpPr/>
          <p:nvPr/>
        </p:nvSpPr>
        <p:spPr>
          <a:xfrm>
            <a:off x="4302088" y="2296670"/>
            <a:ext cx="998894" cy="318395"/>
          </a:xfrm>
          <a:prstGeom prst="roundRect">
            <a:avLst/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>
            <a:outerShdw blurRad="1079500" sx="113000" sy="113000" algn="ctr" rotWithShape="0">
              <a:schemeClr val="bg1">
                <a:lumMod val="75000"/>
                <a:alpha val="43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accent2"/>
                </a:solidFill>
                <a:cs typeface="Lato Light" panose="020F0402020204030203" pitchFamily="34" charset="0"/>
              </a:rPr>
              <a:t>Сентябрь</a:t>
            </a:r>
            <a:endParaRPr lang="ru-RU" sz="1800" dirty="0">
              <a:solidFill>
                <a:schemeClr val="accent2"/>
              </a:solidFill>
              <a:cs typeface="Lato Light" panose="020F0402020204030203" pitchFamily="34" charset="0"/>
            </a:endParaRPr>
          </a:p>
        </p:txBody>
      </p:sp>
      <p:graphicFrame>
        <p:nvGraphicFramePr>
          <p:cNvPr id="18" name="Таблица 4">
            <a:extLst>
              <a:ext uri="{FF2B5EF4-FFF2-40B4-BE49-F238E27FC236}">
                <a16:creationId xmlns:a16="http://schemas.microsoft.com/office/drawing/2014/main" id="{2F865D13-A093-4702-8564-B0A28973279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56299444"/>
              </p:ext>
            </p:extLst>
          </p:nvPr>
        </p:nvGraphicFramePr>
        <p:xfrm>
          <a:off x="895313" y="1504100"/>
          <a:ext cx="10629937" cy="487212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654508">
                  <a:extLst>
                    <a:ext uri="{9D8B030D-6E8A-4147-A177-3AD203B41FA5}">
                      <a16:colId xmlns:a16="http://schemas.microsoft.com/office/drawing/2014/main" val="2684333230"/>
                    </a:ext>
                  </a:extLst>
                </a:gridCol>
                <a:gridCol w="1556059">
                  <a:extLst>
                    <a:ext uri="{9D8B030D-6E8A-4147-A177-3AD203B41FA5}">
                      <a16:colId xmlns:a16="http://schemas.microsoft.com/office/drawing/2014/main" val="3153302575"/>
                    </a:ext>
                  </a:extLst>
                </a:gridCol>
                <a:gridCol w="1483874">
                  <a:extLst>
                    <a:ext uri="{9D8B030D-6E8A-4147-A177-3AD203B41FA5}">
                      <a16:colId xmlns:a16="http://schemas.microsoft.com/office/drawing/2014/main" val="819792210"/>
                    </a:ext>
                  </a:extLst>
                </a:gridCol>
                <a:gridCol w="1483874">
                  <a:extLst>
                    <a:ext uri="{9D8B030D-6E8A-4147-A177-3AD203B41FA5}">
                      <a16:colId xmlns:a16="http://schemas.microsoft.com/office/drawing/2014/main" val="697602636"/>
                    </a:ext>
                  </a:extLst>
                </a:gridCol>
                <a:gridCol w="1483874">
                  <a:extLst>
                    <a:ext uri="{9D8B030D-6E8A-4147-A177-3AD203B41FA5}">
                      <a16:colId xmlns:a16="http://schemas.microsoft.com/office/drawing/2014/main" val="2704234445"/>
                    </a:ext>
                  </a:extLst>
                </a:gridCol>
                <a:gridCol w="1483874">
                  <a:extLst>
                    <a:ext uri="{9D8B030D-6E8A-4147-A177-3AD203B41FA5}">
                      <a16:colId xmlns:a16="http://schemas.microsoft.com/office/drawing/2014/main" val="1462811288"/>
                    </a:ext>
                  </a:extLst>
                </a:gridCol>
                <a:gridCol w="1483874">
                  <a:extLst>
                    <a:ext uri="{9D8B030D-6E8A-4147-A177-3AD203B41FA5}">
                      <a16:colId xmlns:a16="http://schemas.microsoft.com/office/drawing/2014/main" val="2605178470"/>
                    </a:ext>
                  </a:extLst>
                </a:gridCol>
              </a:tblGrid>
              <a:tr h="673158">
                <a:tc rowSpan="2"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chemeClr val="tx1"/>
                          </a:solidFill>
                          <a:latin typeface="+mn-lt"/>
                          <a:cs typeface="Lato" panose="020F0502020204030203" pitchFamily="34" charset="0"/>
                        </a:rPr>
                        <a:t>Наименование</a:t>
                      </a:r>
                      <a:r>
                        <a:rPr lang="ru-RU" sz="1800" baseline="0" dirty="0" smtClean="0">
                          <a:solidFill>
                            <a:schemeClr val="tx1"/>
                          </a:solidFill>
                          <a:latin typeface="+mn-lt"/>
                          <a:cs typeface="Lato" panose="020F0502020204030203" pitchFamily="34" charset="0"/>
                        </a:rPr>
                        <a:t> этапа</a:t>
                      </a:r>
                      <a:endParaRPr lang="ru-RU" sz="1800" dirty="0">
                        <a:solidFill>
                          <a:schemeClr val="tx1"/>
                        </a:solidFill>
                        <a:latin typeface="+mn-lt"/>
                        <a:cs typeface="Lato" panose="020F0502020204030203" pitchFamily="34" charset="0"/>
                      </a:endParaRPr>
                    </a:p>
                  </a:txBody>
                  <a:tcPr marL="144000" marR="63896" marT="31948" marB="3194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chemeClr val="tx1"/>
                          </a:solidFill>
                          <a:latin typeface="+mn-lt"/>
                          <a:cs typeface="Lato Light" panose="020F0402020204030203" pitchFamily="34" charset="0"/>
                        </a:rPr>
                        <a:t>Длительность</a:t>
                      </a:r>
                      <a:endParaRPr lang="ru-RU" sz="1800" dirty="0">
                        <a:solidFill>
                          <a:schemeClr val="tx1"/>
                        </a:solidFill>
                        <a:latin typeface="+mn-lt"/>
                        <a:cs typeface="Lato Light" panose="020F0402020204030203" pitchFamily="34" charset="0"/>
                      </a:endParaRPr>
                    </a:p>
                  </a:txBody>
                  <a:tcPr marL="63896" marR="63896" marT="31948" marB="3194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5"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chemeClr val="tx1"/>
                          </a:solidFill>
                          <a:latin typeface="+mn-lt"/>
                          <a:cs typeface="Lato Light" panose="020F0402020204030203" pitchFamily="34" charset="0"/>
                        </a:rPr>
                        <a:t>Временные рамки</a:t>
                      </a:r>
                      <a:endParaRPr lang="ru-RU" sz="2000" dirty="0">
                        <a:solidFill>
                          <a:schemeClr val="tx1"/>
                        </a:solidFill>
                        <a:latin typeface="+mn-lt"/>
                        <a:cs typeface="Lato Light" panose="020F0402020204030203" pitchFamily="34" charset="0"/>
                      </a:endParaRPr>
                    </a:p>
                  </a:txBody>
                  <a:tcPr marL="63896" marR="63896" marT="31948" marB="3194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2000" dirty="0">
                        <a:solidFill>
                          <a:schemeClr val="bg1">
                            <a:lumMod val="50000"/>
                          </a:schemeClr>
                        </a:solidFill>
                        <a:latin typeface="+mn-lt"/>
                        <a:cs typeface="Lato Light" panose="020F0402020204030203" pitchFamily="34" charset="0"/>
                      </a:endParaRPr>
                    </a:p>
                  </a:txBody>
                  <a:tcPr marL="63896" marR="63896" marT="31948" marB="3194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2000" dirty="0">
                        <a:solidFill>
                          <a:schemeClr val="bg1">
                            <a:lumMod val="50000"/>
                          </a:schemeClr>
                        </a:solidFill>
                        <a:latin typeface="+mn-lt"/>
                        <a:cs typeface="Lato Light" panose="020F0402020204030203" pitchFamily="34" charset="0"/>
                      </a:endParaRPr>
                    </a:p>
                  </a:txBody>
                  <a:tcPr marL="63896" marR="63896" marT="31948" marB="3194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2000" dirty="0">
                        <a:solidFill>
                          <a:schemeClr val="accent2"/>
                        </a:solidFill>
                        <a:latin typeface="+mn-lt"/>
                        <a:cs typeface="Lato Light" panose="020F0402020204030203" pitchFamily="34" charset="0"/>
                      </a:endParaRPr>
                    </a:p>
                  </a:txBody>
                  <a:tcPr marL="63896" marR="63896" marT="31948" marB="3194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2000" dirty="0">
                        <a:solidFill>
                          <a:schemeClr val="accent2"/>
                        </a:solidFill>
                        <a:latin typeface="+mn-lt"/>
                        <a:cs typeface="Lato Light" panose="020F0402020204030203" pitchFamily="34" charset="0"/>
                      </a:endParaRPr>
                    </a:p>
                  </a:txBody>
                  <a:tcPr marL="63896" marR="63896" marT="31948" marB="3194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55312354"/>
                  </a:ext>
                </a:extLst>
              </a:tr>
              <a:tr h="673158">
                <a:tc vMerge="1">
                  <a:txBody>
                    <a:bodyPr/>
                    <a:lstStyle/>
                    <a:p>
                      <a:pPr algn="ctr"/>
                      <a:endParaRPr lang="ru-RU" sz="1800" dirty="0">
                        <a:solidFill>
                          <a:schemeClr val="tx1"/>
                        </a:solidFill>
                        <a:latin typeface="+mn-lt"/>
                        <a:cs typeface="Lato" panose="020F0502020204030203" pitchFamily="34" charset="0"/>
                      </a:endParaRPr>
                    </a:p>
                  </a:txBody>
                  <a:tcPr marL="144000" marR="63896" marT="31948" marB="3194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ru-RU" sz="1800" dirty="0">
                        <a:solidFill>
                          <a:schemeClr val="tx1"/>
                        </a:solidFill>
                        <a:latin typeface="+mn-lt"/>
                        <a:cs typeface="Lato Light" panose="020F0402020204030203" pitchFamily="34" charset="0"/>
                      </a:endParaRPr>
                    </a:p>
                  </a:txBody>
                  <a:tcPr marL="63896" marR="63896" marT="31948" marB="3194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dirty="0">
                        <a:solidFill>
                          <a:schemeClr val="bg1">
                            <a:lumMod val="50000"/>
                          </a:schemeClr>
                        </a:solidFill>
                        <a:latin typeface="+mn-lt"/>
                        <a:cs typeface="Lato Light" panose="020F0402020204030203" pitchFamily="34" charset="0"/>
                      </a:endParaRPr>
                    </a:p>
                  </a:txBody>
                  <a:tcPr marL="63896" marR="63896" marT="31948" marB="3194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dirty="0">
                        <a:solidFill>
                          <a:schemeClr val="bg1">
                            <a:lumMod val="50000"/>
                          </a:schemeClr>
                        </a:solidFill>
                        <a:latin typeface="+mn-lt"/>
                        <a:cs typeface="Lato Light" panose="020F0402020204030203" pitchFamily="34" charset="0"/>
                      </a:endParaRPr>
                    </a:p>
                  </a:txBody>
                  <a:tcPr marL="63896" marR="63896" marT="31948" marB="3194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dirty="0">
                        <a:solidFill>
                          <a:schemeClr val="bg1">
                            <a:lumMod val="50000"/>
                          </a:schemeClr>
                        </a:solidFill>
                        <a:latin typeface="+mn-lt"/>
                        <a:cs typeface="Lato Light" panose="020F0402020204030203" pitchFamily="34" charset="0"/>
                      </a:endParaRPr>
                    </a:p>
                  </a:txBody>
                  <a:tcPr marL="63896" marR="63896" marT="31948" marB="3194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dirty="0">
                        <a:solidFill>
                          <a:schemeClr val="accent2"/>
                        </a:solidFill>
                        <a:latin typeface="+mn-lt"/>
                        <a:cs typeface="Lato Light" panose="020F0402020204030203" pitchFamily="34" charset="0"/>
                      </a:endParaRPr>
                    </a:p>
                  </a:txBody>
                  <a:tcPr marL="63896" marR="63896" marT="31948" marB="3194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dirty="0">
                        <a:solidFill>
                          <a:schemeClr val="accent2"/>
                        </a:solidFill>
                        <a:latin typeface="+mn-lt"/>
                        <a:cs typeface="Lato Light" panose="020F0402020204030203" pitchFamily="34" charset="0"/>
                      </a:endParaRPr>
                    </a:p>
                  </a:txBody>
                  <a:tcPr marL="63896" marR="63896" marT="31948" marB="3194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74002844"/>
                  </a:ext>
                </a:extLst>
              </a:tr>
              <a:tr h="698908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chemeClr val="tx1"/>
                          </a:solidFill>
                          <a:latin typeface="+mn-lt"/>
                          <a:cs typeface="Lato" panose="020F0502020204030203" pitchFamily="34" charset="0"/>
                        </a:rPr>
                        <a:t>Разработка плана программы</a:t>
                      </a:r>
                      <a:endParaRPr lang="ru-RU" sz="1800" dirty="0">
                        <a:solidFill>
                          <a:schemeClr val="tx1"/>
                        </a:solidFill>
                        <a:latin typeface="+mn-lt"/>
                        <a:cs typeface="Lato" panose="020F0502020204030203" pitchFamily="34" charset="0"/>
                      </a:endParaRPr>
                    </a:p>
                  </a:txBody>
                  <a:tcPr marL="144000" marR="63896" marT="31948" marB="3194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+mn-lt"/>
                          <a:cs typeface="Lato Light" panose="020F0402020204030203" pitchFamily="34" charset="0"/>
                        </a:rPr>
                        <a:t>1 месяц</a:t>
                      </a:r>
                      <a:endParaRPr lang="ru-RU" sz="2000" dirty="0">
                        <a:solidFill>
                          <a:schemeClr val="bg1">
                            <a:lumMod val="50000"/>
                          </a:schemeClr>
                        </a:solidFill>
                        <a:latin typeface="+mn-lt"/>
                        <a:cs typeface="Lato Light" panose="020F0402020204030203" pitchFamily="34" charset="0"/>
                      </a:endParaRPr>
                    </a:p>
                  </a:txBody>
                  <a:tcPr marL="63896" marR="63896" marT="31948" marB="3194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dirty="0">
                        <a:solidFill>
                          <a:schemeClr val="bg1">
                            <a:lumMod val="50000"/>
                          </a:schemeClr>
                        </a:solidFill>
                        <a:latin typeface="+mn-lt"/>
                        <a:cs typeface="Lato Light" panose="020F0402020204030203" pitchFamily="34" charset="0"/>
                      </a:endParaRPr>
                    </a:p>
                  </a:txBody>
                  <a:tcPr marL="63896" marR="63896" marT="31948" marB="3194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dirty="0">
                        <a:solidFill>
                          <a:schemeClr val="bg1">
                            <a:lumMod val="50000"/>
                          </a:schemeClr>
                        </a:solidFill>
                        <a:latin typeface="+mn-lt"/>
                        <a:cs typeface="Lato Light" panose="020F0402020204030203" pitchFamily="34" charset="0"/>
                      </a:endParaRPr>
                    </a:p>
                  </a:txBody>
                  <a:tcPr marL="63896" marR="63896" marT="31948" marB="3194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dirty="0">
                        <a:solidFill>
                          <a:schemeClr val="bg1">
                            <a:lumMod val="50000"/>
                          </a:schemeClr>
                        </a:solidFill>
                        <a:latin typeface="+mn-lt"/>
                        <a:cs typeface="Lato Light" panose="020F0402020204030203" pitchFamily="34" charset="0"/>
                      </a:endParaRPr>
                    </a:p>
                  </a:txBody>
                  <a:tcPr marL="63896" marR="63896" marT="31948" marB="3194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dirty="0">
                        <a:solidFill>
                          <a:schemeClr val="accent2"/>
                        </a:solidFill>
                        <a:latin typeface="+mn-lt"/>
                        <a:cs typeface="Lato Light" panose="020F0402020204030203" pitchFamily="34" charset="0"/>
                      </a:endParaRPr>
                    </a:p>
                  </a:txBody>
                  <a:tcPr marL="63896" marR="63896" marT="31948" marB="3194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dirty="0">
                        <a:solidFill>
                          <a:schemeClr val="accent2"/>
                        </a:solidFill>
                        <a:latin typeface="+mn-lt"/>
                        <a:cs typeface="Lato Light" panose="020F0402020204030203" pitchFamily="34" charset="0"/>
                      </a:endParaRPr>
                    </a:p>
                  </a:txBody>
                  <a:tcPr marL="63896" marR="63896" marT="31948" marB="3194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30136799"/>
                  </a:ext>
                </a:extLst>
              </a:tr>
              <a:tr h="698908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err="1" smtClean="0">
                          <a:effectLst/>
                        </a:rPr>
                        <a:t>Нурлатский</a:t>
                      </a:r>
                      <a:r>
                        <a:rPr lang="ru-RU" sz="1800" dirty="0" smtClean="0">
                          <a:effectLst/>
                        </a:rPr>
                        <a:t> детский дом</a:t>
                      </a:r>
                      <a:endParaRPr lang="ru-RU" sz="1800" dirty="0">
                        <a:solidFill>
                          <a:schemeClr val="tx1"/>
                        </a:solidFill>
                        <a:latin typeface="+mn-lt"/>
                        <a:cs typeface="Lato" panose="020F0502020204030203" pitchFamily="34" charset="0"/>
                      </a:endParaRPr>
                    </a:p>
                  </a:txBody>
                  <a:tcPr marL="144000" marR="63896" marT="31948" marB="3194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+mn-lt"/>
                          <a:cs typeface="Lato Light" panose="020F0402020204030203" pitchFamily="34" charset="0"/>
                        </a:rPr>
                        <a:t>1 месяц</a:t>
                      </a:r>
                      <a:endParaRPr lang="ru-RU" sz="2000" dirty="0">
                        <a:solidFill>
                          <a:schemeClr val="bg1">
                            <a:lumMod val="50000"/>
                          </a:schemeClr>
                        </a:solidFill>
                        <a:latin typeface="+mn-lt"/>
                        <a:cs typeface="Lato Light" panose="020F0402020204030203" pitchFamily="34" charset="0"/>
                      </a:endParaRPr>
                    </a:p>
                  </a:txBody>
                  <a:tcPr marL="63896" marR="63896" marT="31948" marB="3194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dirty="0">
                        <a:solidFill>
                          <a:schemeClr val="bg1">
                            <a:lumMod val="50000"/>
                          </a:schemeClr>
                        </a:solidFill>
                        <a:latin typeface="+mn-lt"/>
                        <a:cs typeface="Lato Light" panose="020F0402020204030203" pitchFamily="34" charset="0"/>
                      </a:endParaRPr>
                    </a:p>
                  </a:txBody>
                  <a:tcPr marL="63896" marR="63896" marT="31948" marB="3194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dirty="0">
                        <a:solidFill>
                          <a:schemeClr val="bg1">
                            <a:lumMod val="50000"/>
                          </a:schemeClr>
                        </a:solidFill>
                        <a:latin typeface="+mn-lt"/>
                        <a:cs typeface="Lato Light" panose="020F0402020204030203" pitchFamily="34" charset="0"/>
                      </a:endParaRPr>
                    </a:p>
                  </a:txBody>
                  <a:tcPr marL="63896" marR="63896" marT="31948" marB="3194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dirty="0">
                        <a:solidFill>
                          <a:schemeClr val="bg1">
                            <a:lumMod val="50000"/>
                          </a:schemeClr>
                        </a:solidFill>
                        <a:latin typeface="+mn-lt"/>
                        <a:cs typeface="Lato Light" panose="020F0402020204030203" pitchFamily="34" charset="0"/>
                      </a:endParaRPr>
                    </a:p>
                  </a:txBody>
                  <a:tcPr marL="63896" marR="63896" marT="31948" marB="3194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dirty="0">
                        <a:solidFill>
                          <a:schemeClr val="accent2"/>
                        </a:solidFill>
                        <a:latin typeface="+mn-lt"/>
                        <a:cs typeface="Lato Light" panose="020F0402020204030203" pitchFamily="34" charset="0"/>
                      </a:endParaRPr>
                    </a:p>
                  </a:txBody>
                  <a:tcPr marL="63896" marR="63896" marT="31948" marB="3194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dirty="0">
                        <a:solidFill>
                          <a:schemeClr val="accent2"/>
                        </a:solidFill>
                        <a:latin typeface="+mn-lt"/>
                        <a:cs typeface="Lato Light" panose="020F0402020204030203" pitchFamily="34" charset="0"/>
                      </a:endParaRPr>
                    </a:p>
                  </a:txBody>
                  <a:tcPr marL="63896" marR="63896" marT="31948" marB="3194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12784694"/>
                  </a:ext>
                </a:extLst>
              </a:tr>
              <a:tr h="420198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chemeClr val="tx1"/>
                          </a:solidFill>
                          <a:latin typeface="+mn-lt"/>
                          <a:cs typeface="Lato" panose="020F0502020204030203" pitchFamily="34" charset="0"/>
                        </a:rPr>
                        <a:t>Инвалиды</a:t>
                      </a:r>
                      <a:endParaRPr lang="ru-RU" sz="1800" dirty="0">
                        <a:solidFill>
                          <a:schemeClr val="tx1"/>
                        </a:solidFill>
                        <a:latin typeface="+mn-lt"/>
                        <a:cs typeface="Lato" panose="020F0502020204030203" pitchFamily="34" charset="0"/>
                      </a:endParaRPr>
                    </a:p>
                  </a:txBody>
                  <a:tcPr marL="144000" marR="63896" marT="31948" marB="3194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+mn-lt"/>
                          <a:cs typeface="Lato Light" panose="020F0402020204030203" pitchFamily="34" charset="0"/>
                        </a:rPr>
                        <a:t>4 месяца</a:t>
                      </a:r>
                      <a:endParaRPr lang="ru-RU" sz="2000" dirty="0">
                        <a:solidFill>
                          <a:schemeClr val="bg1">
                            <a:lumMod val="50000"/>
                          </a:schemeClr>
                        </a:solidFill>
                        <a:latin typeface="+mn-lt"/>
                        <a:cs typeface="Lato Light" panose="020F0402020204030203" pitchFamily="34" charset="0"/>
                      </a:endParaRPr>
                    </a:p>
                  </a:txBody>
                  <a:tcPr marL="63896" marR="63896" marT="31948" marB="3194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dirty="0">
                        <a:solidFill>
                          <a:schemeClr val="bg1">
                            <a:lumMod val="50000"/>
                          </a:schemeClr>
                        </a:solidFill>
                        <a:latin typeface="+mn-lt"/>
                        <a:cs typeface="Lato Light" panose="020F0402020204030203" pitchFamily="34" charset="0"/>
                      </a:endParaRPr>
                    </a:p>
                  </a:txBody>
                  <a:tcPr marL="63896" marR="63896" marT="31948" marB="3194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dirty="0">
                        <a:solidFill>
                          <a:schemeClr val="bg1">
                            <a:lumMod val="50000"/>
                          </a:schemeClr>
                        </a:solidFill>
                        <a:latin typeface="+mn-lt"/>
                        <a:cs typeface="Lato Light" panose="020F0402020204030203" pitchFamily="34" charset="0"/>
                      </a:endParaRPr>
                    </a:p>
                  </a:txBody>
                  <a:tcPr marL="63896" marR="63896" marT="31948" marB="3194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dirty="0">
                        <a:solidFill>
                          <a:schemeClr val="bg1">
                            <a:lumMod val="50000"/>
                          </a:schemeClr>
                        </a:solidFill>
                        <a:latin typeface="+mn-lt"/>
                        <a:cs typeface="Lato Light" panose="020F0402020204030203" pitchFamily="34" charset="0"/>
                      </a:endParaRPr>
                    </a:p>
                  </a:txBody>
                  <a:tcPr marL="63896" marR="63896" marT="31948" marB="3194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dirty="0">
                        <a:solidFill>
                          <a:schemeClr val="accent2"/>
                        </a:solidFill>
                        <a:latin typeface="+mn-lt"/>
                        <a:cs typeface="Lato Light" panose="020F0402020204030203" pitchFamily="34" charset="0"/>
                      </a:endParaRPr>
                    </a:p>
                  </a:txBody>
                  <a:tcPr marL="63896" marR="63896" marT="31948" marB="3194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dirty="0">
                        <a:solidFill>
                          <a:schemeClr val="accent2"/>
                        </a:solidFill>
                        <a:latin typeface="+mn-lt"/>
                        <a:cs typeface="Lato Light" panose="020F0402020204030203" pitchFamily="34" charset="0"/>
                      </a:endParaRPr>
                    </a:p>
                  </a:txBody>
                  <a:tcPr marL="63896" marR="63896" marT="31948" marB="3194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62300619"/>
                  </a:ext>
                </a:extLst>
              </a:tr>
              <a:tr h="482723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effectLst/>
                        </a:rPr>
                        <a:t>Пожилые люди</a:t>
                      </a:r>
                      <a:endParaRPr lang="ru-RU" sz="1800" dirty="0">
                        <a:solidFill>
                          <a:schemeClr val="tx1"/>
                        </a:solidFill>
                        <a:latin typeface="+mn-lt"/>
                        <a:cs typeface="Lato" panose="020F0502020204030203" pitchFamily="34" charset="0"/>
                      </a:endParaRPr>
                    </a:p>
                  </a:txBody>
                  <a:tcPr marL="144000" marR="63896" marT="31948" marB="3194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+mn-lt"/>
                          <a:cs typeface="Lato Light" panose="020F0402020204030203" pitchFamily="34" charset="0"/>
                        </a:rPr>
                        <a:t>8 месяцев</a:t>
                      </a:r>
                      <a:endParaRPr lang="ru-RU" sz="2000" dirty="0">
                        <a:solidFill>
                          <a:schemeClr val="bg1">
                            <a:lumMod val="50000"/>
                          </a:schemeClr>
                        </a:solidFill>
                        <a:latin typeface="+mn-lt"/>
                        <a:cs typeface="Lato Light" panose="020F0402020204030203" pitchFamily="34" charset="0"/>
                      </a:endParaRPr>
                    </a:p>
                  </a:txBody>
                  <a:tcPr marL="63896" marR="63896" marT="31948" marB="3194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dirty="0">
                        <a:solidFill>
                          <a:schemeClr val="bg1">
                            <a:lumMod val="50000"/>
                          </a:schemeClr>
                        </a:solidFill>
                        <a:latin typeface="+mn-lt"/>
                        <a:cs typeface="Lato Light" panose="020F0402020204030203" pitchFamily="34" charset="0"/>
                      </a:endParaRPr>
                    </a:p>
                  </a:txBody>
                  <a:tcPr marL="63896" marR="63896" marT="31948" marB="3194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dirty="0">
                        <a:solidFill>
                          <a:schemeClr val="bg1">
                            <a:lumMod val="50000"/>
                          </a:schemeClr>
                        </a:solidFill>
                        <a:latin typeface="+mn-lt"/>
                        <a:cs typeface="Lato Light" panose="020F0402020204030203" pitchFamily="34" charset="0"/>
                      </a:endParaRPr>
                    </a:p>
                  </a:txBody>
                  <a:tcPr marL="63896" marR="63896" marT="31948" marB="3194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dirty="0">
                        <a:solidFill>
                          <a:schemeClr val="bg1">
                            <a:lumMod val="50000"/>
                          </a:schemeClr>
                        </a:solidFill>
                        <a:latin typeface="+mn-lt"/>
                        <a:cs typeface="Lato Light" panose="020F0402020204030203" pitchFamily="34" charset="0"/>
                      </a:endParaRPr>
                    </a:p>
                  </a:txBody>
                  <a:tcPr marL="63896" marR="63896" marT="31948" marB="3194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dirty="0">
                        <a:solidFill>
                          <a:schemeClr val="accent2"/>
                        </a:solidFill>
                        <a:latin typeface="+mn-lt"/>
                        <a:cs typeface="Lato Light" panose="020F0402020204030203" pitchFamily="34" charset="0"/>
                      </a:endParaRPr>
                    </a:p>
                  </a:txBody>
                  <a:tcPr marL="63896" marR="63896" marT="31948" marB="3194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dirty="0">
                        <a:solidFill>
                          <a:schemeClr val="accent2"/>
                        </a:solidFill>
                        <a:latin typeface="+mn-lt"/>
                        <a:cs typeface="Lato Light" panose="020F0402020204030203" pitchFamily="34" charset="0"/>
                      </a:endParaRPr>
                    </a:p>
                  </a:txBody>
                  <a:tcPr marL="63896" marR="63896" marT="31948" marB="3194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20564000"/>
                  </a:ext>
                </a:extLst>
              </a:tr>
              <a:tr h="572530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chemeClr val="tx1"/>
                          </a:solidFill>
                          <a:latin typeface="+mn-lt"/>
                          <a:cs typeface="Lato" panose="020F0502020204030203" pitchFamily="34" charset="0"/>
                        </a:rPr>
                        <a:t>Администрация школы</a:t>
                      </a:r>
                      <a:endParaRPr lang="ru-RU" sz="1800" dirty="0">
                        <a:solidFill>
                          <a:schemeClr val="tx1"/>
                        </a:solidFill>
                        <a:latin typeface="+mn-lt"/>
                        <a:cs typeface="Lato" panose="020F0502020204030203" pitchFamily="34" charset="0"/>
                      </a:endParaRPr>
                    </a:p>
                  </a:txBody>
                  <a:tcPr marL="144000" marR="63896" marT="31948" marB="3194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+mn-lt"/>
                          <a:cs typeface="Lato Light" panose="020F0402020204030203" pitchFamily="34" charset="0"/>
                        </a:rPr>
                        <a:t>8 месяцев</a:t>
                      </a:r>
                      <a:endParaRPr lang="ru-RU" sz="2000" dirty="0">
                        <a:solidFill>
                          <a:schemeClr val="bg1">
                            <a:lumMod val="50000"/>
                          </a:schemeClr>
                        </a:solidFill>
                        <a:latin typeface="+mn-lt"/>
                        <a:cs typeface="Lato Light" panose="020F0402020204030203" pitchFamily="34" charset="0"/>
                      </a:endParaRPr>
                    </a:p>
                  </a:txBody>
                  <a:tcPr marL="63896" marR="63896" marT="31948" marB="3194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dirty="0">
                        <a:solidFill>
                          <a:schemeClr val="bg1">
                            <a:lumMod val="50000"/>
                          </a:schemeClr>
                        </a:solidFill>
                        <a:latin typeface="+mn-lt"/>
                        <a:cs typeface="Lato Light" panose="020F0402020204030203" pitchFamily="34" charset="0"/>
                      </a:endParaRPr>
                    </a:p>
                  </a:txBody>
                  <a:tcPr marL="63896" marR="63896" marT="31948" marB="3194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dirty="0">
                        <a:solidFill>
                          <a:schemeClr val="bg1">
                            <a:lumMod val="50000"/>
                          </a:schemeClr>
                        </a:solidFill>
                        <a:latin typeface="+mn-lt"/>
                        <a:cs typeface="Lato Light" panose="020F0402020204030203" pitchFamily="34" charset="0"/>
                      </a:endParaRPr>
                    </a:p>
                  </a:txBody>
                  <a:tcPr marL="63896" marR="63896" marT="31948" marB="3194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dirty="0">
                        <a:solidFill>
                          <a:schemeClr val="bg1">
                            <a:lumMod val="50000"/>
                          </a:schemeClr>
                        </a:solidFill>
                        <a:latin typeface="+mn-lt"/>
                        <a:cs typeface="Lato Light" panose="020F0402020204030203" pitchFamily="34" charset="0"/>
                      </a:endParaRPr>
                    </a:p>
                  </a:txBody>
                  <a:tcPr marL="63896" marR="63896" marT="31948" marB="3194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dirty="0">
                        <a:solidFill>
                          <a:schemeClr val="accent2"/>
                        </a:solidFill>
                        <a:latin typeface="+mn-lt"/>
                        <a:cs typeface="Lato Light" panose="020F0402020204030203" pitchFamily="34" charset="0"/>
                      </a:endParaRPr>
                    </a:p>
                  </a:txBody>
                  <a:tcPr marL="63896" marR="63896" marT="31948" marB="3194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dirty="0">
                        <a:solidFill>
                          <a:schemeClr val="accent2"/>
                        </a:solidFill>
                        <a:latin typeface="+mn-lt"/>
                        <a:cs typeface="Lato Light" panose="020F0402020204030203" pitchFamily="34" charset="0"/>
                      </a:endParaRPr>
                    </a:p>
                  </a:txBody>
                  <a:tcPr marL="63896" marR="63896" marT="31948" marB="3194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08001551"/>
                  </a:ext>
                </a:extLst>
              </a:tr>
              <a:tr h="572530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chemeClr val="tx1"/>
                          </a:solidFill>
                          <a:latin typeface="+mn-lt"/>
                          <a:cs typeface="Lato" panose="020F0502020204030203" pitchFamily="34" charset="0"/>
                        </a:rPr>
                        <a:t>Администрация района</a:t>
                      </a:r>
                      <a:endParaRPr lang="ru-RU" sz="1800" dirty="0">
                        <a:solidFill>
                          <a:schemeClr val="tx1"/>
                        </a:solidFill>
                        <a:latin typeface="+mn-lt"/>
                        <a:cs typeface="Lato" panose="020F0502020204030203" pitchFamily="34" charset="0"/>
                      </a:endParaRPr>
                    </a:p>
                  </a:txBody>
                  <a:tcPr marL="144000" marR="63896" marT="31948" marB="3194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+mn-lt"/>
                          <a:cs typeface="Lato Light" panose="020F0402020204030203" pitchFamily="34" charset="0"/>
                        </a:rPr>
                        <a:t>8 месяцев</a:t>
                      </a:r>
                      <a:endParaRPr lang="ru-RU" sz="2000" dirty="0">
                        <a:solidFill>
                          <a:schemeClr val="bg1">
                            <a:lumMod val="50000"/>
                          </a:schemeClr>
                        </a:solidFill>
                        <a:latin typeface="+mn-lt"/>
                        <a:cs typeface="Lato Light" panose="020F0402020204030203" pitchFamily="34" charset="0"/>
                      </a:endParaRPr>
                    </a:p>
                  </a:txBody>
                  <a:tcPr marL="63896" marR="63896" marT="31948" marB="3194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dirty="0">
                        <a:solidFill>
                          <a:schemeClr val="bg1">
                            <a:lumMod val="50000"/>
                          </a:schemeClr>
                        </a:solidFill>
                        <a:latin typeface="+mn-lt"/>
                        <a:cs typeface="Lato Light" panose="020F0402020204030203" pitchFamily="34" charset="0"/>
                      </a:endParaRPr>
                    </a:p>
                  </a:txBody>
                  <a:tcPr marL="63896" marR="63896" marT="31948" marB="3194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dirty="0">
                        <a:solidFill>
                          <a:schemeClr val="bg1">
                            <a:lumMod val="50000"/>
                          </a:schemeClr>
                        </a:solidFill>
                        <a:latin typeface="+mn-lt"/>
                        <a:cs typeface="Lato Light" panose="020F0402020204030203" pitchFamily="34" charset="0"/>
                      </a:endParaRPr>
                    </a:p>
                  </a:txBody>
                  <a:tcPr marL="63896" marR="63896" marT="31948" marB="3194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dirty="0">
                        <a:solidFill>
                          <a:schemeClr val="bg1">
                            <a:lumMod val="50000"/>
                          </a:schemeClr>
                        </a:solidFill>
                        <a:latin typeface="+mn-lt"/>
                        <a:cs typeface="Lato Light" panose="020F0402020204030203" pitchFamily="34" charset="0"/>
                      </a:endParaRPr>
                    </a:p>
                  </a:txBody>
                  <a:tcPr marL="63896" marR="63896" marT="31948" marB="3194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63896" marR="63896" marT="31948" marB="3194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63896" marR="63896" marT="31948" marB="3194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23846973"/>
                  </a:ext>
                </a:extLst>
              </a:tr>
            </a:tbl>
          </a:graphicData>
        </a:graphic>
      </p:graphicFrame>
      <p:sp>
        <p:nvSpPr>
          <p:cNvPr id="34" name="TextBox 33">
            <a:extLst>
              <a:ext uri="{FF2B5EF4-FFF2-40B4-BE49-F238E27FC236}">
                <a16:creationId xmlns:a16="http://schemas.microsoft.com/office/drawing/2014/main" id="{63E2B56E-38BA-4A60-9BC4-5D4BAC21E61E}"/>
              </a:ext>
            </a:extLst>
          </p:cNvPr>
          <p:cNvSpPr txBox="1"/>
          <p:nvPr/>
        </p:nvSpPr>
        <p:spPr>
          <a:xfrm>
            <a:off x="7989218" y="532635"/>
            <a:ext cx="263575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chemeClr val="accent2"/>
                </a:solidFill>
                <a:cs typeface="Lato Light" panose="020F0402020204030203" pitchFamily="34" charset="0"/>
              </a:rPr>
              <a:t>01.09.2023-25.05.2024</a:t>
            </a:r>
            <a:endParaRPr lang="ru-RU" sz="2000" dirty="0">
              <a:solidFill>
                <a:schemeClr val="accent2"/>
              </a:solidFill>
              <a:cs typeface="Lato Light" panose="020F0402020204030203" pitchFamily="34" charset="0"/>
            </a:endParaRPr>
          </a:p>
        </p:txBody>
      </p:sp>
      <p:pic>
        <p:nvPicPr>
          <p:cNvPr id="36" name="Рисунок 35">
            <a:extLst>
              <a:ext uri="{FF2B5EF4-FFF2-40B4-BE49-F238E27FC236}">
                <a16:creationId xmlns:a16="http://schemas.microsoft.com/office/drawing/2014/main" id="{EAF05FF4-3023-4BE6-B8C6-633C717C371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7486566" y="546686"/>
            <a:ext cx="272818" cy="272818"/>
          </a:xfrm>
          <a:prstGeom prst="rect">
            <a:avLst/>
          </a:prstGeom>
        </p:spPr>
      </p:pic>
      <p:sp>
        <p:nvSpPr>
          <p:cNvPr id="38" name="Номер слайда 5">
            <a:extLst>
              <a:ext uri="{FF2B5EF4-FFF2-40B4-BE49-F238E27FC236}">
                <a16:creationId xmlns:a16="http://schemas.microsoft.com/office/drawing/2014/main" id="{577887BE-4692-432D-B466-8C953A4532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00797" y="6296213"/>
            <a:ext cx="2743200" cy="263149"/>
          </a:xfrm>
        </p:spPr>
        <p:txBody>
          <a:bodyPr/>
          <a:lstStyle/>
          <a:p>
            <a:pPr>
              <a:lnSpc>
                <a:spcPct val="90000"/>
              </a:lnSpc>
              <a:spcBef>
                <a:spcPct val="0"/>
              </a:spcBef>
            </a:pPr>
            <a:fld id="{373AE3C4-C2A6-4DCD-9963-3D7F259FD580}" type="slidenum">
              <a:rPr lang="ru-RU" smtClean="0"/>
              <a:pPr>
                <a:lnSpc>
                  <a:spcPct val="90000"/>
                </a:lnSpc>
                <a:spcBef>
                  <a:spcPct val="0"/>
                </a:spcBef>
              </a:pPr>
              <a:t>9</a:t>
            </a:fld>
            <a:endParaRPr lang="ru-RU"/>
          </a:p>
        </p:txBody>
      </p:sp>
      <p:sp>
        <p:nvSpPr>
          <p:cNvPr id="9" name="Рисунок 6">
            <a:extLst>
              <a:ext uri="{FF2B5EF4-FFF2-40B4-BE49-F238E27FC236}">
                <a16:creationId xmlns:a16="http://schemas.microsoft.com/office/drawing/2014/main" id="{64040CB6-0E88-461B-9CB3-A64CBD935E07}"/>
              </a:ext>
            </a:extLst>
          </p:cNvPr>
          <p:cNvSpPr/>
          <p:nvPr/>
        </p:nvSpPr>
        <p:spPr>
          <a:xfrm>
            <a:off x="515388" y="5643470"/>
            <a:ext cx="208512" cy="208510"/>
          </a:xfrm>
          <a:custGeom>
            <a:avLst/>
            <a:gdLst>
              <a:gd name="connsiteX0" fmla="*/ 115775 w 208512"/>
              <a:gd name="connsiteY0" fmla="*/ 104255 h 208510"/>
              <a:gd name="connsiteX1" fmla="*/ 206126 w 208512"/>
              <a:gd name="connsiteY1" fmla="*/ 13904 h 208510"/>
              <a:gd name="connsiteX2" fmla="*/ 206126 w 208512"/>
              <a:gd name="connsiteY2" fmla="*/ 2386 h 208510"/>
              <a:gd name="connsiteX3" fmla="*/ 194608 w 208512"/>
              <a:gd name="connsiteY3" fmla="*/ 2386 h 208510"/>
              <a:gd name="connsiteX4" fmla="*/ 104256 w 208512"/>
              <a:gd name="connsiteY4" fmla="*/ 92737 h 208510"/>
              <a:gd name="connsiteX5" fmla="*/ 13904 w 208512"/>
              <a:gd name="connsiteY5" fmla="*/ 2386 h 208510"/>
              <a:gd name="connsiteX6" fmla="*/ 2386 w 208512"/>
              <a:gd name="connsiteY6" fmla="*/ 2386 h 208510"/>
              <a:gd name="connsiteX7" fmla="*/ 2386 w 208512"/>
              <a:gd name="connsiteY7" fmla="*/ 13904 h 208510"/>
              <a:gd name="connsiteX8" fmla="*/ 92737 w 208512"/>
              <a:gd name="connsiteY8" fmla="*/ 104255 h 208510"/>
              <a:gd name="connsiteX9" fmla="*/ 2386 w 208512"/>
              <a:gd name="connsiteY9" fmla="*/ 194606 h 208510"/>
              <a:gd name="connsiteX10" fmla="*/ 2386 w 208512"/>
              <a:gd name="connsiteY10" fmla="*/ 206124 h 208510"/>
              <a:gd name="connsiteX11" fmla="*/ 13904 w 208512"/>
              <a:gd name="connsiteY11" fmla="*/ 206124 h 208510"/>
              <a:gd name="connsiteX12" fmla="*/ 104256 w 208512"/>
              <a:gd name="connsiteY12" fmla="*/ 115774 h 208510"/>
              <a:gd name="connsiteX13" fmla="*/ 194608 w 208512"/>
              <a:gd name="connsiteY13" fmla="*/ 206124 h 208510"/>
              <a:gd name="connsiteX14" fmla="*/ 206126 w 208512"/>
              <a:gd name="connsiteY14" fmla="*/ 206124 h 208510"/>
              <a:gd name="connsiteX15" fmla="*/ 206126 w 208512"/>
              <a:gd name="connsiteY15" fmla="*/ 194606 h 208510"/>
              <a:gd name="connsiteX16" fmla="*/ 115775 w 208512"/>
              <a:gd name="connsiteY16" fmla="*/ 104255 h 2085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208512" h="208510">
                <a:moveTo>
                  <a:pt x="115775" y="104255"/>
                </a:moveTo>
                <a:lnTo>
                  <a:pt x="206126" y="13904"/>
                </a:lnTo>
                <a:cubicBezTo>
                  <a:pt x="209307" y="10724"/>
                  <a:pt x="209307" y="5566"/>
                  <a:pt x="206126" y="2386"/>
                </a:cubicBezTo>
                <a:cubicBezTo>
                  <a:pt x="202945" y="-795"/>
                  <a:pt x="197788" y="-795"/>
                  <a:pt x="194608" y="2386"/>
                </a:cubicBezTo>
                <a:lnTo>
                  <a:pt x="104256" y="92737"/>
                </a:lnTo>
                <a:lnTo>
                  <a:pt x="13904" y="2386"/>
                </a:lnTo>
                <a:cubicBezTo>
                  <a:pt x="10723" y="-795"/>
                  <a:pt x="5566" y="-795"/>
                  <a:pt x="2386" y="2386"/>
                </a:cubicBezTo>
                <a:cubicBezTo>
                  <a:pt x="-795" y="5566"/>
                  <a:pt x="-795" y="10724"/>
                  <a:pt x="2386" y="13904"/>
                </a:cubicBezTo>
                <a:lnTo>
                  <a:pt x="92737" y="104255"/>
                </a:lnTo>
                <a:lnTo>
                  <a:pt x="2386" y="194606"/>
                </a:lnTo>
                <a:cubicBezTo>
                  <a:pt x="-795" y="197787"/>
                  <a:pt x="-795" y="202944"/>
                  <a:pt x="2386" y="206124"/>
                </a:cubicBezTo>
                <a:cubicBezTo>
                  <a:pt x="5566" y="209305"/>
                  <a:pt x="10723" y="209305"/>
                  <a:pt x="13904" y="206124"/>
                </a:cubicBezTo>
                <a:lnTo>
                  <a:pt x="104256" y="115774"/>
                </a:lnTo>
                <a:lnTo>
                  <a:pt x="194608" y="206124"/>
                </a:lnTo>
                <a:cubicBezTo>
                  <a:pt x="197788" y="209305"/>
                  <a:pt x="202945" y="209305"/>
                  <a:pt x="206126" y="206124"/>
                </a:cubicBezTo>
                <a:cubicBezTo>
                  <a:pt x="209307" y="202943"/>
                  <a:pt x="209307" y="197787"/>
                  <a:pt x="206126" y="194606"/>
                </a:cubicBezTo>
                <a:lnTo>
                  <a:pt x="115775" y="104255"/>
                </a:lnTo>
                <a:close/>
              </a:path>
            </a:pathLst>
          </a:custGeom>
          <a:solidFill>
            <a:schemeClr val="bg1"/>
          </a:solidFill>
          <a:ln w="391" cap="flat">
            <a:noFill/>
            <a:prstDash val="solid"/>
            <a:miter/>
          </a:ln>
        </p:spPr>
        <p:txBody>
          <a:bodyPr rtlCol="0" anchor="ctr"/>
          <a:lstStyle/>
          <a:p>
            <a:endParaRPr lang="ru-RU"/>
          </a:p>
        </p:txBody>
      </p:sp>
      <p:sp>
        <p:nvSpPr>
          <p:cNvPr id="11" name="Рисунок 31">
            <a:extLst>
              <a:ext uri="{FF2B5EF4-FFF2-40B4-BE49-F238E27FC236}">
                <a16:creationId xmlns:a16="http://schemas.microsoft.com/office/drawing/2014/main" id="{CE230704-74B1-41F9-BD32-72DDAC173B38}"/>
              </a:ext>
            </a:extLst>
          </p:cNvPr>
          <p:cNvSpPr/>
          <p:nvPr/>
        </p:nvSpPr>
        <p:spPr>
          <a:xfrm>
            <a:off x="497146" y="2521348"/>
            <a:ext cx="243508" cy="178825"/>
          </a:xfrm>
          <a:custGeom>
            <a:avLst/>
            <a:gdLst>
              <a:gd name="connsiteX0" fmla="*/ 239942 w 243508"/>
              <a:gd name="connsiteY0" fmla="*/ 3566 h 178825"/>
              <a:gd name="connsiteX1" fmla="*/ 222724 w 243508"/>
              <a:gd name="connsiteY1" fmla="*/ 3566 h 178825"/>
              <a:gd name="connsiteX2" fmla="*/ 76855 w 243508"/>
              <a:gd name="connsiteY2" fmla="*/ 149435 h 178825"/>
              <a:gd name="connsiteX3" fmla="*/ 20785 w 243508"/>
              <a:gd name="connsiteY3" fmla="*/ 93366 h 178825"/>
              <a:gd name="connsiteX4" fmla="*/ 3566 w 243508"/>
              <a:gd name="connsiteY4" fmla="*/ 93366 h 178825"/>
              <a:gd name="connsiteX5" fmla="*/ 3566 w 243508"/>
              <a:gd name="connsiteY5" fmla="*/ 110584 h 178825"/>
              <a:gd name="connsiteX6" fmla="*/ 68245 w 243508"/>
              <a:gd name="connsiteY6" fmla="*/ 175261 h 178825"/>
              <a:gd name="connsiteX7" fmla="*/ 85464 w 243508"/>
              <a:gd name="connsiteY7" fmla="*/ 175261 h 178825"/>
              <a:gd name="connsiteX8" fmla="*/ 239942 w 243508"/>
              <a:gd name="connsiteY8" fmla="*/ 20785 h 178825"/>
              <a:gd name="connsiteX9" fmla="*/ 239942 w 243508"/>
              <a:gd name="connsiteY9" fmla="*/ 3566 h 178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43508" h="178825">
                <a:moveTo>
                  <a:pt x="239942" y="3566"/>
                </a:moveTo>
                <a:cubicBezTo>
                  <a:pt x="235188" y="-1189"/>
                  <a:pt x="227479" y="-1189"/>
                  <a:pt x="222724" y="3566"/>
                </a:cubicBezTo>
                <a:lnTo>
                  <a:pt x="76855" y="149435"/>
                </a:lnTo>
                <a:lnTo>
                  <a:pt x="20785" y="93366"/>
                </a:lnTo>
                <a:cubicBezTo>
                  <a:pt x="16030" y="88611"/>
                  <a:pt x="8322" y="88611"/>
                  <a:pt x="3566" y="93366"/>
                </a:cubicBezTo>
                <a:cubicBezTo>
                  <a:pt x="-1189" y="98120"/>
                  <a:pt x="-1189" y="105829"/>
                  <a:pt x="3566" y="110584"/>
                </a:cubicBezTo>
                <a:lnTo>
                  <a:pt x="68245" y="175261"/>
                </a:lnTo>
                <a:cubicBezTo>
                  <a:pt x="72998" y="180016"/>
                  <a:pt x="80713" y="180012"/>
                  <a:pt x="85464" y="175261"/>
                </a:cubicBezTo>
                <a:lnTo>
                  <a:pt x="239942" y="20785"/>
                </a:lnTo>
                <a:cubicBezTo>
                  <a:pt x="244697" y="16030"/>
                  <a:pt x="244697" y="8321"/>
                  <a:pt x="239942" y="3566"/>
                </a:cubicBezTo>
                <a:close/>
              </a:path>
            </a:pathLst>
          </a:custGeom>
          <a:solidFill>
            <a:srgbClr val="FFFFFF"/>
          </a:solidFill>
          <a:ln w="465" cap="flat">
            <a:noFill/>
            <a:prstDash val="solid"/>
            <a:miter/>
          </a:ln>
        </p:spPr>
        <p:txBody>
          <a:bodyPr rtlCol="0" anchor="ctr"/>
          <a:lstStyle/>
          <a:p>
            <a:endParaRPr lang="ru-RU"/>
          </a:p>
        </p:txBody>
      </p:sp>
      <p:sp>
        <p:nvSpPr>
          <p:cNvPr id="30" name="Прямоугольник: скругленные углы 12">
            <a:extLst>
              <a:ext uri="{FF2B5EF4-FFF2-40B4-BE49-F238E27FC236}">
                <a16:creationId xmlns:a16="http://schemas.microsoft.com/office/drawing/2014/main" id="{CB860512-02DA-4903-ACDA-73D5A77A0FAA}"/>
              </a:ext>
            </a:extLst>
          </p:cNvPr>
          <p:cNvSpPr/>
          <p:nvPr/>
        </p:nvSpPr>
        <p:spPr>
          <a:xfrm>
            <a:off x="7278406" y="2324951"/>
            <a:ext cx="961955" cy="285809"/>
          </a:xfrm>
          <a:prstGeom prst="roundRect">
            <a:avLst/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>
            <a:outerShdw blurRad="1079500" sx="113000" sy="113000" algn="ctr" rotWithShape="0">
              <a:schemeClr val="bg1">
                <a:lumMod val="75000"/>
                <a:alpha val="43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dirty="0" smtClean="0">
                <a:solidFill>
                  <a:schemeClr val="accent2"/>
                </a:solidFill>
                <a:cs typeface="Lato Light" panose="020F0402020204030203" pitchFamily="34" charset="0"/>
              </a:rPr>
              <a:t>Декабрь</a:t>
            </a:r>
            <a:endParaRPr lang="ru-RU" sz="1800" dirty="0">
              <a:solidFill>
                <a:schemeClr val="accent2"/>
              </a:solidFill>
              <a:cs typeface="Lato Light" panose="020F0402020204030203" pitchFamily="34" charset="0"/>
            </a:endParaRPr>
          </a:p>
        </p:txBody>
      </p:sp>
      <p:sp>
        <p:nvSpPr>
          <p:cNvPr id="32" name="Прямоугольник: скругленные углы 12">
            <a:extLst>
              <a:ext uri="{FF2B5EF4-FFF2-40B4-BE49-F238E27FC236}">
                <a16:creationId xmlns:a16="http://schemas.microsoft.com/office/drawing/2014/main" id="{CB860512-02DA-4903-ACDA-73D5A77A0FAA}"/>
              </a:ext>
            </a:extLst>
          </p:cNvPr>
          <p:cNvSpPr/>
          <p:nvPr/>
        </p:nvSpPr>
        <p:spPr>
          <a:xfrm>
            <a:off x="8707757" y="2268449"/>
            <a:ext cx="1038141" cy="512982"/>
          </a:xfrm>
          <a:prstGeom prst="roundRect">
            <a:avLst/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>
            <a:outerShdw blurRad="1079500" sx="113000" sy="113000" algn="ctr" rotWithShape="0">
              <a:schemeClr val="bg1">
                <a:lumMod val="75000"/>
                <a:alpha val="43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accent2"/>
                </a:solidFill>
                <a:cs typeface="Lato Light" panose="020F0402020204030203" pitchFamily="34" charset="0"/>
              </a:rPr>
              <a:t>Январь - февраль</a:t>
            </a:r>
            <a:endParaRPr lang="ru-RU" sz="1800" dirty="0">
              <a:solidFill>
                <a:schemeClr val="accent2"/>
              </a:solidFill>
              <a:cs typeface="Lato Light" panose="020F0402020204030203" pitchFamily="34" charset="0"/>
            </a:endParaRPr>
          </a:p>
        </p:txBody>
      </p:sp>
      <p:sp>
        <p:nvSpPr>
          <p:cNvPr id="37" name="Прямоугольник: скругленные углы 12">
            <a:extLst>
              <a:ext uri="{FF2B5EF4-FFF2-40B4-BE49-F238E27FC236}">
                <a16:creationId xmlns:a16="http://schemas.microsoft.com/office/drawing/2014/main" id="{CB860512-02DA-4903-ACDA-73D5A77A0FAA}"/>
              </a:ext>
            </a:extLst>
          </p:cNvPr>
          <p:cNvSpPr/>
          <p:nvPr/>
        </p:nvSpPr>
        <p:spPr>
          <a:xfrm>
            <a:off x="10119239" y="2215933"/>
            <a:ext cx="1339336" cy="610829"/>
          </a:xfrm>
          <a:prstGeom prst="roundRect">
            <a:avLst/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>
            <a:outerShdw blurRad="1079500" sx="113000" sy="113000" algn="ctr" rotWithShape="0">
              <a:schemeClr val="bg1">
                <a:lumMod val="75000"/>
                <a:alpha val="43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accent2"/>
                </a:solidFill>
                <a:cs typeface="Lato Light" panose="020F0402020204030203" pitchFamily="34" charset="0"/>
              </a:rPr>
              <a:t>Март – апрель - май</a:t>
            </a:r>
            <a:endParaRPr lang="ru-RU" sz="1800" dirty="0">
              <a:solidFill>
                <a:schemeClr val="accent2"/>
              </a:solidFill>
              <a:cs typeface="Lato Light" panose="020F04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8089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Другая 4">
      <a:majorFont>
        <a:latin typeface="Oswald"/>
        <a:ea typeface=""/>
        <a:cs typeface=""/>
      </a:majorFont>
      <a:minorFont>
        <a:latin typeface="Oswald Light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1687</TotalTime>
  <Words>351</Words>
  <Application>Microsoft Office PowerPoint</Application>
  <PresentationFormat>Широкоэкранный</PresentationFormat>
  <Paragraphs>86</Paragraphs>
  <Slides>11</Slides>
  <Notes>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11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23" baseType="lpstr">
      <vt:lpstr>Lato</vt:lpstr>
      <vt:lpstr>Oswald</vt:lpstr>
      <vt:lpstr>Arial</vt:lpstr>
      <vt:lpstr>VTB Group Cond Light</vt:lpstr>
      <vt:lpstr>VTB Group Cond</vt:lpstr>
      <vt:lpstr>Oswald Light</vt:lpstr>
      <vt:lpstr>Roboto Condensed</vt:lpstr>
      <vt:lpstr>VTB Group Cond Demi Bold</vt:lpstr>
      <vt:lpstr>Calibri</vt:lpstr>
      <vt:lpstr>VTB Group Cond Book</vt:lpstr>
      <vt:lpstr>Lato Light</vt:lpstr>
      <vt:lpstr>Тема Office</vt:lpstr>
      <vt:lpstr>Презентация PowerPoint</vt:lpstr>
      <vt:lpstr>Актуальность</vt:lpstr>
      <vt:lpstr>Цель</vt:lpstr>
      <vt:lpstr>Задачи</vt:lpstr>
      <vt:lpstr>Внутренние стороны</vt:lpstr>
      <vt:lpstr>Внешние стороны</vt:lpstr>
      <vt:lpstr>Презентация PowerPoint</vt:lpstr>
      <vt:lpstr>Ресурсы</vt:lpstr>
      <vt:lpstr>Период реализации</vt:lpstr>
      <vt:lpstr>Результаты</vt:lpstr>
      <vt:lpstr>Спасибо за внимание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Ким Воронин</dc:creator>
  <cp:lastModifiedBy>Лариса</cp:lastModifiedBy>
  <cp:revision>91</cp:revision>
  <dcterms:created xsi:type="dcterms:W3CDTF">2021-03-13T09:42:31Z</dcterms:created>
  <dcterms:modified xsi:type="dcterms:W3CDTF">2024-02-21T10:44:45Z</dcterms:modified>
</cp:coreProperties>
</file>